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35" r:id="rId4"/>
  </p:sldMasterIdLst>
  <p:notesMasterIdLst>
    <p:notesMasterId r:id="rId25"/>
  </p:notesMasterIdLst>
  <p:sldIdLst>
    <p:sldId id="256" r:id="rId5"/>
    <p:sldId id="257" r:id="rId6"/>
    <p:sldId id="258" r:id="rId7"/>
    <p:sldId id="274" r:id="rId8"/>
    <p:sldId id="275" r:id="rId9"/>
    <p:sldId id="287" r:id="rId10"/>
    <p:sldId id="290" r:id="rId11"/>
    <p:sldId id="262" r:id="rId12"/>
    <p:sldId id="285" r:id="rId13"/>
    <p:sldId id="276" r:id="rId14"/>
    <p:sldId id="286" r:id="rId15"/>
    <p:sldId id="282" r:id="rId16"/>
    <p:sldId id="277" r:id="rId17"/>
    <p:sldId id="278" r:id="rId18"/>
    <p:sldId id="291" r:id="rId19"/>
    <p:sldId id="279" r:id="rId20"/>
    <p:sldId id="292" r:id="rId21"/>
    <p:sldId id="288" r:id="rId22"/>
    <p:sldId id="289"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16BD7E-7C02-F0B3-0534-B8503E974840}" name="Guerette,Christine E." initials="CG" userId="S::cguerette@uchc.edu::5a3c7fcc-11d9-449a-8833-8c5c0717fde8" providerId="AD"/>
  <p188:author id="{E90537BE-D265-660D-F645-6330AD44B7F1}" name="Sussman,Jennifer E." initials="SE" userId="S::sussman@uchc.edu::fbe0ebf3-23b5-48d9-a92f-038561d1751c" providerId="AD"/>
  <p188:author id="{433EA6BE-7B26-6768-B088-3DE873539313}" name="Wade,Alversia Danae" initials="AW" userId="S::awade@uchc.edu::f5e027e9-1548-43b0-a4e1-5ff1750301e4" providerId="AD"/>
  <p188:author id="{7A0A2AFC-DAF7-3D76-7247-FB101DBD540F}" name="Vendetti,Janice" initials="Ve" userId="S::vendetti@uchc.edu::5b66ef77-e6cc-48c9-aaad-87369b74c2f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E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B84982-9B57-4CCE-BE4D-362DB26B2456}" v="555" dt="2024-11-18T03:34:52.3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261" autoAdjust="0"/>
  </p:normalViewPr>
  <p:slideViewPr>
    <p:cSldViewPr snapToGrid="0">
      <p:cViewPr varScale="1">
        <p:scale>
          <a:sx n="82" d="100"/>
          <a:sy n="82" d="100"/>
        </p:scale>
        <p:origin x="29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rette,Christine E." userId="5a3c7fcc-11d9-449a-8833-8c5c0717fde8" providerId="ADAL" clId="{EE8079AB-E6D9-47EA-876A-B6B769A08F51}"/>
    <pc:docChg chg="undo redo custSel addSld delSld modSld">
      <pc:chgData name="Guerette,Christine E." userId="5a3c7fcc-11d9-449a-8833-8c5c0717fde8" providerId="ADAL" clId="{EE8079AB-E6D9-47EA-876A-B6B769A08F51}" dt="2024-11-07T14:57:14.378" v="427"/>
      <pc:docMkLst>
        <pc:docMk/>
      </pc:docMkLst>
      <pc:sldChg chg="modSp mod">
        <pc:chgData name="Guerette,Christine E." userId="5a3c7fcc-11d9-449a-8833-8c5c0717fde8" providerId="ADAL" clId="{EE8079AB-E6D9-47EA-876A-B6B769A08F51}" dt="2024-11-06T15:03:28.411" v="117" actId="20577"/>
        <pc:sldMkLst>
          <pc:docMk/>
          <pc:sldMk cId="847982024" sldId="256"/>
        </pc:sldMkLst>
        <pc:spChg chg="mod">
          <ac:chgData name="Guerette,Christine E." userId="5a3c7fcc-11d9-449a-8833-8c5c0717fde8" providerId="ADAL" clId="{EE8079AB-E6D9-47EA-876A-B6B769A08F51}" dt="2024-11-06T15:03:28.411" v="117" actId="20577"/>
          <ac:spMkLst>
            <pc:docMk/>
            <pc:sldMk cId="847982024" sldId="256"/>
            <ac:spMk id="3" creationId="{00401ABE-690A-8D23-C3B3-22806D33A5FB}"/>
          </ac:spMkLst>
        </pc:spChg>
      </pc:sldChg>
      <pc:sldChg chg="addSp delSp modSp mod">
        <pc:chgData name="Guerette,Christine E." userId="5a3c7fcc-11d9-449a-8833-8c5c0717fde8" providerId="ADAL" clId="{EE8079AB-E6D9-47EA-876A-B6B769A08F51}" dt="2024-11-06T16:42:45.354" v="157" actId="14100"/>
        <pc:sldMkLst>
          <pc:docMk/>
          <pc:sldMk cId="1828797774" sldId="261"/>
        </pc:sldMkLst>
        <pc:spChg chg="add del">
          <ac:chgData name="Guerette,Christine E." userId="5a3c7fcc-11d9-449a-8833-8c5c0717fde8" providerId="ADAL" clId="{EE8079AB-E6D9-47EA-876A-B6B769A08F51}" dt="2024-11-06T16:38:17.033" v="149" actId="478"/>
          <ac:spMkLst>
            <pc:docMk/>
            <pc:sldMk cId="1828797774" sldId="261"/>
            <ac:spMk id="2" creationId="{05769314-00B6-3437-FFAA-25EF07AE2308}"/>
          </ac:spMkLst>
        </pc:spChg>
        <pc:spChg chg="del">
          <ac:chgData name="Guerette,Christine E." userId="5a3c7fcc-11d9-449a-8833-8c5c0717fde8" providerId="ADAL" clId="{EE8079AB-E6D9-47EA-876A-B6B769A08F51}" dt="2024-11-06T16:37:57.988" v="143" actId="478"/>
          <ac:spMkLst>
            <pc:docMk/>
            <pc:sldMk cId="1828797774" sldId="261"/>
            <ac:spMk id="3" creationId="{4F0E7312-49A7-F233-DEAC-DF192CACF65E}"/>
          </ac:spMkLst>
        </pc:spChg>
        <pc:spChg chg="add mod">
          <ac:chgData name="Guerette,Christine E." userId="5a3c7fcc-11d9-449a-8833-8c5c0717fde8" providerId="ADAL" clId="{EE8079AB-E6D9-47EA-876A-B6B769A08F51}" dt="2024-11-06T16:37:58.816" v="144"/>
          <ac:spMkLst>
            <pc:docMk/>
            <pc:sldMk cId="1828797774" sldId="261"/>
            <ac:spMk id="4" creationId="{83BB7BCC-0782-34A4-30E3-DA5C1287ACD6}"/>
          </ac:spMkLst>
        </pc:spChg>
        <pc:spChg chg="mod">
          <ac:chgData name="Guerette,Christine E." userId="5a3c7fcc-11d9-449a-8833-8c5c0717fde8" providerId="ADAL" clId="{EE8079AB-E6D9-47EA-876A-B6B769A08F51}" dt="2024-11-06T16:37:58.816" v="144"/>
          <ac:spMkLst>
            <pc:docMk/>
            <pc:sldMk cId="1828797774" sldId="261"/>
            <ac:spMk id="6" creationId="{9B7BC262-AFA2-7D75-BDAE-98C0519B5B70}"/>
          </ac:spMkLst>
        </pc:spChg>
        <pc:spChg chg="mod">
          <ac:chgData name="Guerette,Christine E." userId="5a3c7fcc-11d9-449a-8833-8c5c0717fde8" providerId="ADAL" clId="{EE8079AB-E6D9-47EA-876A-B6B769A08F51}" dt="2024-11-06T16:37:58.816" v="144"/>
          <ac:spMkLst>
            <pc:docMk/>
            <pc:sldMk cId="1828797774" sldId="261"/>
            <ac:spMk id="7" creationId="{F5A13974-C4B0-B8CF-3F79-E61FACAEBB30}"/>
          </ac:spMkLst>
        </pc:spChg>
        <pc:spChg chg="add mod">
          <ac:chgData name="Guerette,Christine E." userId="5a3c7fcc-11d9-449a-8833-8c5c0717fde8" providerId="ADAL" clId="{EE8079AB-E6D9-47EA-876A-B6B769A08F51}" dt="2024-11-06T16:37:58.816" v="144"/>
          <ac:spMkLst>
            <pc:docMk/>
            <pc:sldMk cId="1828797774" sldId="261"/>
            <ac:spMk id="8" creationId="{D2690B1F-C800-19F3-261A-842664E09E3F}"/>
          </ac:spMkLst>
        </pc:spChg>
        <pc:spChg chg="add mod">
          <ac:chgData name="Guerette,Christine E." userId="5a3c7fcc-11d9-449a-8833-8c5c0717fde8" providerId="ADAL" clId="{EE8079AB-E6D9-47EA-876A-B6B769A08F51}" dt="2024-11-06T16:37:58.816" v="144"/>
          <ac:spMkLst>
            <pc:docMk/>
            <pc:sldMk cId="1828797774" sldId="261"/>
            <ac:spMk id="9" creationId="{3EC5F3FC-0CA7-C9B4-C288-8D33974621CE}"/>
          </ac:spMkLst>
        </pc:spChg>
        <pc:spChg chg="add mod">
          <ac:chgData name="Guerette,Christine E." userId="5a3c7fcc-11d9-449a-8833-8c5c0717fde8" providerId="ADAL" clId="{EE8079AB-E6D9-47EA-876A-B6B769A08F51}" dt="2024-11-06T16:37:58.816" v="144"/>
          <ac:spMkLst>
            <pc:docMk/>
            <pc:sldMk cId="1828797774" sldId="261"/>
            <ac:spMk id="10" creationId="{4AA24289-4FAB-5D68-9BE1-925C4B554633}"/>
          </ac:spMkLst>
        </pc:spChg>
        <pc:spChg chg="add mod">
          <ac:chgData name="Guerette,Christine E." userId="5a3c7fcc-11d9-449a-8833-8c5c0717fde8" providerId="ADAL" clId="{EE8079AB-E6D9-47EA-876A-B6B769A08F51}" dt="2024-11-06T16:37:58.816" v="144"/>
          <ac:spMkLst>
            <pc:docMk/>
            <pc:sldMk cId="1828797774" sldId="261"/>
            <ac:spMk id="11" creationId="{60D892AA-03D5-4DF1-18F6-8C61E71AF0D1}"/>
          </ac:spMkLst>
        </pc:spChg>
        <pc:spChg chg="add mod">
          <ac:chgData name="Guerette,Christine E." userId="5a3c7fcc-11d9-449a-8833-8c5c0717fde8" providerId="ADAL" clId="{EE8079AB-E6D9-47EA-876A-B6B769A08F51}" dt="2024-11-06T16:37:58.816" v="144"/>
          <ac:spMkLst>
            <pc:docMk/>
            <pc:sldMk cId="1828797774" sldId="261"/>
            <ac:spMk id="12" creationId="{81DE98BC-B7BA-2DE1-DD60-0A5A302FED60}"/>
          </ac:spMkLst>
        </pc:spChg>
        <pc:spChg chg="add mod">
          <ac:chgData name="Guerette,Christine E." userId="5a3c7fcc-11d9-449a-8833-8c5c0717fde8" providerId="ADAL" clId="{EE8079AB-E6D9-47EA-876A-B6B769A08F51}" dt="2024-11-06T16:37:58.816" v="144"/>
          <ac:spMkLst>
            <pc:docMk/>
            <pc:sldMk cId="1828797774" sldId="261"/>
            <ac:spMk id="13" creationId="{55DEFF4C-E041-11C4-870B-4BD8E1338878}"/>
          </ac:spMkLst>
        </pc:spChg>
        <pc:spChg chg="add mod">
          <ac:chgData name="Guerette,Christine E." userId="5a3c7fcc-11d9-449a-8833-8c5c0717fde8" providerId="ADAL" clId="{EE8079AB-E6D9-47EA-876A-B6B769A08F51}" dt="2024-11-06T16:37:58.816" v="144"/>
          <ac:spMkLst>
            <pc:docMk/>
            <pc:sldMk cId="1828797774" sldId="261"/>
            <ac:spMk id="14" creationId="{0653A87C-1A56-A9C8-10FB-A47A80A755B7}"/>
          </ac:spMkLst>
        </pc:spChg>
        <pc:spChg chg="mod">
          <ac:chgData name="Guerette,Christine E." userId="5a3c7fcc-11d9-449a-8833-8c5c0717fde8" providerId="ADAL" clId="{EE8079AB-E6D9-47EA-876A-B6B769A08F51}" dt="2024-11-06T16:37:58.816" v="144"/>
          <ac:spMkLst>
            <pc:docMk/>
            <pc:sldMk cId="1828797774" sldId="261"/>
            <ac:spMk id="16" creationId="{7E1CFD20-FB3E-2CF2-15DA-11C449E71B27}"/>
          </ac:spMkLst>
        </pc:spChg>
        <pc:spChg chg="mod">
          <ac:chgData name="Guerette,Christine E." userId="5a3c7fcc-11d9-449a-8833-8c5c0717fde8" providerId="ADAL" clId="{EE8079AB-E6D9-47EA-876A-B6B769A08F51}" dt="2024-11-06T16:37:58.816" v="144"/>
          <ac:spMkLst>
            <pc:docMk/>
            <pc:sldMk cId="1828797774" sldId="261"/>
            <ac:spMk id="17" creationId="{B728DFF3-970D-C992-2DB9-E6BF3836DF71}"/>
          </ac:spMkLst>
        </pc:spChg>
        <pc:spChg chg="mod">
          <ac:chgData name="Guerette,Christine E." userId="5a3c7fcc-11d9-449a-8833-8c5c0717fde8" providerId="ADAL" clId="{EE8079AB-E6D9-47EA-876A-B6B769A08F51}" dt="2024-11-06T16:37:58.816" v="144"/>
          <ac:spMkLst>
            <pc:docMk/>
            <pc:sldMk cId="1828797774" sldId="261"/>
            <ac:spMk id="18" creationId="{99E1207D-DE97-8EB2-DE69-F4E6FF0F8766}"/>
          </ac:spMkLst>
        </pc:spChg>
        <pc:spChg chg="mod">
          <ac:chgData name="Guerette,Christine E." userId="5a3c7fcc-11d9-449a-8833-8c5c0717fde8" providerId="ADAL" clId="{EE8079AB-E6D9-47EA-876A-B6B769A08F51}" dt="2024-11-06T16:37:58.816" v="144"/>
          <ac:spMkLst>
            <pc:docMk/>
            <pc:sldMk cId="1828797774" sldId="261"/>
            <ac:spMk id="19" creationId="{70CEE022-2115-6597-EACE-930533E6C643}"/>
          </ac:spMkLst>
        </pc:spChg>
        <pc:spChg chg="add mod">
          <ac:chgData name="Guerette,Christine E." userId="5a3c7fcc-11d9-449a-8833-8c5c0717fde8" providerId="ADAL" clId="{EE8079AB-E6D9-47EA-876A-B6B769A08F51}" dt="2024-11-06T16:37:58.816" v="144"/>
          <ac:spMkLst>
            <pc:docMk/>
            <pc:sldMk cId="1828797774" sldId="261"/>
            <ac:spMk id="20" creationId="{44DB1968-CF2E-73BB-067D-BD533287B703}"/>
          </ac:spMkLst>
        </pc:spChg>
        <pc:spChg chg="mod">
          <ac:chgData name="Guerette,Christine E." userId="5a3c7fcc-11d9-449a-8833-8c5c0717fde8" providerId="ADAL" clId="{EE8079AB-E6D9-47EA-876A-B6B769A08F51}" dt="2024-11-06T16:37:58.816" v="144"/>
          <ac:spMkLst>
            <pc:docMk/>
            <pc:sldMk cId="1828797774" sldId="261"/>
            <ac:spMk id="22" creationId="{8DF8A152-EA11-6D74-537D-35E65A39E75A}"/>
          </ac:spMkLst>
        </pc:spChg>
        <pc:spChg chg="mod">
          <ac:chgData name="Guerette,Christine E." userId="5a3c7fcc-11d9-449a-8833-8c5c0717fde8" providerId="ADAL" clId="{EE8079AB-E6D9-47EA-876A-B6B769A08F51}" dt="2024-11-06T16:37:58.816" v="144"/>
          <ac:spMkLst>
            <pc:docMk/>
            <pc:sldMk cId="1828797774" sldId="261"/>
            <ac:spMk id="23" creationId="{53854198-CFCB-E703-6341-940B90F92622}"/>
          </ac:spMkLst>
        </pc:spChg>
        <pc:spChg chg="mod">
          <ac:chgData name="Guerette,Christine E." userId="5a3c7fcc-11d9-449a-8833-8c5c0717fde8" providerId="ADAL" clId="{EE8079AB-E6D9-47EA-876A-B6B769A08F51}" dt="2024-11-06T16:37:58.816" v="144"/>
          <ac:spMkLst>
            <pc:docMk/>
            <pc:sldMk cId="1828797774" sldId="261"/>
            <ac:spMk id="25" creationId="{EAEF3D6D-EB55-BB59-A3B1-B030BFF7C035}"/>
          </ac:spMkLst>
        </pc:spChg>
        <pc:spChg chg="mod">
          <ac:chgData name="Guerette,Christine E." userId="5a3c7fcc-11d9-449a-8833-8c5c0717fde8" providerId="ADAL" clId="{EE8079AB-E6D9-47EA-876A-B6B769A08F51}" dt="2024-11-06T16:37:58.816" v="144"/>
          <ac:spMkLst>
            <pc:docMk/>
            <pc:sldMk cId="1828797774" sldId="261"/>
            <ac:spMk id="26" creationId="{A922B548-4263-53B2-EA5F-9808AA65C1DF}"/>
          </ac:spMkLst>
        </pc:spChg>
        <pc:spChg chg="add mod">
          <ac:chgData name="Guerette,Christine E." userId="5a3c7fcc-11d9-449a-8833-8c5c0717fde8" providerId="ADAL" clId="{EE8079AB-E6D9-47EA-876A-B6B769A08F51}" dt="2024-11-06T16:37:58.816" v="144"/>
          <ac:spMkLst>
            <pc:docMk/>
            <pc:sldMk cId="1828797774" sldId="261"/>
            <ac:spMk id="27" creationId="{A1724762-A1D7-46DC-0A72-42EEB49ED83C}"/>
          </ac:spMkLst>
        </pc:spChg>
        <pc:spChg chg="add mod">
          <ac:chgData name="Guerette,Christine E." userId="5a3c7fcc-11d9-449a-8833-8c5c0717fde8" providerId="ADAL" clId="{EE8079AB-E6D9-47EA-876A-B6B769A08F51}" dt="2024-11-06T16:37:58.816" v="144"/>
          <ac:spMkLst>
            <pc:docMk/>
            <pc:sldMk cId="1828797774" sldId="261"/>
            <ac:spMk id="28" creationId="{5F6D646A-1065-4C4C-11A2-4803F779D926}"/>
          </ac:spMkLst>
        </pc:spChg>
        <pc:spChg chg="mod">
          <ac:chgData name="Guerette,Christine E." userId="5a3c7fcc-11d9-449a-8833-8c5c0717fde8" providerId="ADAL" clId="{EE8079AB-E6D9-47EA-876A-B6B769A08F51}" dt="2024-11-06T16:37:58.816" v="144"/>
          <ac:spMkLst>
            <pc:docMk/>
            <pc:sldMk cId="1828797774" sldId="261"/>
            <ac:spMk id="31" creationId="{90826418-3315-00E1-AC16-34519E0ABDE0}"/>
          </ac:spMkLst>
        </pc:spChg>
        <pc:spChg chg="mod">
          <ac:chgData name="Guerette,Christine E." userId="5a3c7fcc-11d9-449a-8833-8c5c0717fde8" providerId="ADAL" clId="{EE8079AB-E6D9-47EA-876A-B6B769A08F51}" dt="2024-11-06T16:37:58.816" v="144"/>
          <ac:spMkLst>
            <pc:docMk/>
            <pc:sldMk cId="1828797774" sldId="261"/>
            <ac:spMk id="32" creationId="{C16E940B-CC0F-87E4-1E16-83362F8B8899}"/>
          </ac:spMkLst>
        </pc:spChg>
        <pc:spChg chg="mod">
          <ac:chgData name="Guerette,Christine E." userId="5a3c7fcc-11d9-449a-8833-8c5c0717fde8" providerId="ADAL" clId="{EE8079AB-E6D9-47EA-876A-B6B769A08F51}" dt="2024-11-06T16:37:58.816" v="144"/>
          <ac:spMkLst>
            <pc:docMk/>
            <pc:sldMk cId="1828797774" sldId="261"/>
            <ac:spMk id="33" creationId="{0796A045-0EE7-8841-E78D-4A52C26D716E}"/>
          </ac:spMkLst>
        </pc:spChg>
        <pc:spChg chg="add mod">
          <ac:chgData name="Guerette,Christine E." userId="5a3c7fcc-11d9-449a-8833-8c5c0717fde8" providerId="ADAL" clId="{EE8079AB-E6D9-47EA-876A-B6B769A08F51}" dt="2024-11-06T16:37:58.816" v="144"/>
          <ac:spMkLst>
            <pc:docMk/>
            <pc:sldMk cId="1828797774" sldId="261"/>
            <ac:spMk id="34" creationId="{26BB4C35-20A1-275A-A987-D880725DE99C}"/>
          </ac:spMkLst>
        </pc:spChg>
        <pc:spChg chg="add mod">
          <ac:chgData name="Guerette,Christine E." userId="5a3c7fcc-11d9-449a-8833-8c5c0717fde8" providerId="ADAL" clId="{EE8079AB-E6D9-47EA-876A-B6B769A08F51}" dt="2024-11-06T16:37:58.816" v="144"/>
          <ac:spMkLst>
            <pc:docMk/>
            <pc:sldMk cId="1828797774" sldId="261"/>
            <ac:spMk id="35" creationId="{BA8BEE65-B158-665E-AF05-7F9CF8948270}"/>
          </ac:spMkLst>
        </pc:spChg>
        <pc:spChg chg="mod">
          <ac:chgData name="Guerette,Christine E." userId="5a3c7fcc-11d9-449a-8833-8c5c0717fde8" providerId="ADAL" clId="{EE8079AB-E6D9-47EA-876A-B6B769A08F51}" dt="2024-11-06T16:37:58.816" v="144"/>
          <ac:spMkLst>
            <pc:docMk/>
            <pc:sldMk cId="1828797774" sldId="261"/>
            <ac:spMk id="37" creationId="{1E6636CA-473E-64C4-B311-E1E6DDBD78EE}"/>
          </ac:spMkLst>
        </pc:spChg>
        <pc:spChg chg="mod">
          <ac:chgData name="Guerette,Christine E." userId="5a3c7fcc-11d9-449a-8833-8c5c0717fde8" providerId="ADAL" clId="{EE8079AB-E6D9-47EA-876A-B6B769A08F51}" dt="2024-11-06T16:37:58.816" v="144"/>
          <ac:spMkLst>
            <pc:docMk/>
            <pc:sldMk cId="1828797774" sldId="261"/>
            <ac:spMk id="38" creationId="{373CB2FE-F484-409C-17B8-C54C6BFE017E}"/>
          </ac:spMkLst>
        </pc:spChg>
        <pc:spChg chg="add mod">
          <ac:chgData name="Guerette,Christine E." userId="5a3c7fcc-11d9-449a-8833-8c5c0717fde8" providerId="ADAL" clId="{EE8079AB-E6D9-47EA-876A-B6B769A08F51}" dt="2024-11-06T16:37:58.816" v="144"/>
          <ac:spMkLst>
            <pc:docMk/>
            <pc:sldMk cId="1828797774" sldId="261"/>
            <ac:spMk id="39" creationId="{12A37805-194C-0BC1-BCB1-506848CCA7D7}"/>
          </ac:spMkLst>
        </pc:spChg>
        <pc:spChg chg="add mod">
          <ac:chgData name="Guerette,Christine E." userId="5a3c7fcc-11d9-449a-8833-8c5c0717fde8" providerId="ADAL" clId="{EE8079AB-E6D9-47EA-876A-B6B769A08F51}" dt="2024-11-06T16:37:58.816" v="144"/>
          <ac:spMkLst>
            <pc:docMk/>
            <pc:sldMk cId="1828797774" sldId="261"/>
            <ac:spMk id="40" creationId="{0B778323-55FA-44FA-1FB3-E10E6E23DD3F}"/>
          </ac:spMkLst>
        </pc:spChg>
        <pc:spChg chg="add mod">
          <ac:chgData name="Guerette,Christine E." userId="5a3c7fcc-11d9-449a-8833-8c5c0717fde8" providerId="ADAL" clId="{EE8079AB-E6D9-47EA-876A-B6B769A08F51}" dt="2024-11-06T16:37:58.816" v="144"/>
          <ac:spMkLst>
            <pc:docMk/>
            <pc:sldMk cId="1828797774" sldId="261"/>
            <ac:spMk id="41" creationId="{32D76AB0-3DD1-A080-50BD-84CC430CBE17}"/>
          </ac:spMkLst>
        </pc:spChg>
        <pc:spChg chg="add mod">
          <ac:chgData name="Guerette,Christine E." userId="5a3c7fcc-11d9-449a-8833-8c5c0717fde8" providerId="ADAL" clId="{EE8079AB-E6D9-47EA-876A-B6B769A08F51}" dt="2024-11-06T16:37:58.816" v="144"/>
          <ac:spMkLst>
            <pc:docMk/>
            <pc:sldMk cId="1828797774" sldId="261"/>
            <ac:spMk id="42" creationId="{4CD34E77-01AE-052C-A745-40DBF8C7175D}"/>
          </ac:spMkLst>
        </pc:spChg>
        <pc:spChg chg="add mod">
          <ac:chgData name="Guerette,Christine E." userId="5a3c7fcc-11d9-449a-8833-8c5c0717fde8" providerId="ADAL" clId="{EE8079AB-E6D9-47EA-876A-B6B769A08F51}" dt="2024-11-06T16:37:58.816" v="144"/>
          <ac:spMkLst>
            <pc:docMk/>
            <pc:sldMk cId="1828797774" sldId="261"/>
            <ac:spMk id="43" creationId="{8ECC9294-3DD0-8876-4CC4-0E845CD7870C}"/>
          </ac:spMkLst>
        </pc:spChg>
        <pc:spChg chg="add mod">
          <ac:chgData name="Guerette,Christine E." userId="5a3c7fcc-11d9-449a-8833-8c5c0717fde8" providerId="ADAL" clId="{EE8079AB-E6D9-47EA-876A-B6B769A08F51}" dt="2024-11-06T16:37:58.816" v="144"/>
          <ac:spMkLst>
            <pc:docMk/>
            <pc:sldMk cId="1828797774" sldId="261"/>
            <ac:spMk id="44" creationId="{FA785E7B-91FE-DD69-B973-8E393384A0B5}"/>
          </ac:spMkLst>
        </pc:spChg>
        <pc:spChg chg="mod">
          <ac:chgData name="Guerette,Christine E." userId="5a3c7fcc-11d9-449a-8833-8c5c0717fde8" providerId="ADAL" clId="{EE8079AB-E6D9-47EA-876A-B6B769A08F51}" dt="2024-11-06T16:37:58.816" v="144"/>
          <ac:spMkLst>
            <pc:docMk/>
            <pc:sldMk cId="1828797774" sldId="261"/>
            <ac:spMk id="47" creationId="{9BBB68B8-23A3-F306-D76F-434D042A6E90}"/>
          </ac:spMkLst>
        </pc:spChg>
        <pc:spChg chg="mod">
          <ac:chgData name="Guerette,Christine E." userId="5a3c7fcc-11d9-449a-8833-8c5c0717fde8" providerId="ADAL" clId="{EE8079AB-E6D9-47EA-876A-B6B769A08F51}" dt="2024-11-06T16:37:58.816" v="144"/>
          <ac:spMkLst>
            <pc:docMk/>
            <pc:sldMk cId="1828797774" sldId="261"/>
            <ac:spMk id="49" creationId="{8856CDDE-66CE-F911-884F-FE4488381AEF}"/>
          </ac:spMkLst>
        </pc:spChg>
        <pc:spChg chg="mod">
          <ac:chgData name="Guerette,Christine E." userId="5a3c7fcc-11d9-449a-8833-8c5c0717fde8" providerId="ADAL" clId="{EE8079AB-E6D9-47EA-876A-B6B769A08F51}" dt="2024-11-06T16:37:58.816" v="144"/>
          <ac:spMkLst>
            <pc:docMk/>
            <pc:sldMk cId="1828797774" sldId="261"/>
            <ac:spMk id="50" creationId="{B060856D-CF45-2DAD-41E2-16793FA9DB78}"/>
          </ac:spMkLst>
        </pc:spChg>
        <pc:spChg chg="mod">
          <ac:chgData name="Guerette,Christine E." userId="5a3c7fcc-11d9-449a-8833-8c5c0717fde8" providerId="ADAL" clId="{EE8079AB-E6D9-47EA-876A-B6B769A08F51}" dt="2024-11-06T16:37:58.816" v="144"/>
          <ac:spMkLst>
            <pc:docMk/>
            <pc:sldMk cId="1828797774" sldId="261"/>
            <ac:spMk id="51" creationId="{E09CA6C6-DB60-DACF-539F-240165F48753}"/>
          </ac:spMkLst>
        </pc:spChg>
        <pc:spChg chg="mod">
          <ac:chgData name="Guerette,Christine E." userId="5a3c7fcc-11d9-449a-8833-8c5c0717fde8" providerId="ADAL" clId="{EE8079AB-E6D9-47EA-876A-B6B769A08F51}" dt="2024-11-06T16:37:58.816" v="144"/>
          <ac:spMkLst>
            <pc:docMk/>
            <pc:sldMk cId="1828797774" sldId="261"/>
            <ac:spMk id="52" creationId="{C05526F9-D54C-E991-CFFB-9FB4E139DBA1}"/>
          </ac:spMkLst>
        </pc:spChg>
        <pc:spChg chg="mod">
          <ac:chgData name="Guerette,Christine E." userId="5a3c7fcc-11d9-449a-8833-8c5c0717fde8" providerId="ADAL" clId="{EE8079AB-E6D9-47EA-876A-B6B769A08F51}" dt="2024-11-06T16:37:58.816" v="144"/>
          <ac:spMkLst>
            <pc:docMk/>
            <pc:sldMk cId="1828797774" sldId="261"/>
            <ac:spMk id="53" creationId="{42E83DE6-A3E2-2CF1-DD65-5C7FFC640C5A}"/>
          </ac:spMkLst>
        </pc:spChg>
        <pc:spChg chg="mod">
          <ac:chgData name="Guerette,Christine E." userId="5a3c7fcc-11d9-449a-8833-8c5c0717fde8" providerId="ADAL" clId="{EE8079AB-E6D9-47EA-876A-B6B769A08F51}" dt="2024-11-06T16:37:58.816" v="144"/>
          <ac:spMkLst>
            <pc:docMk/>
            <pc:sldMk cId="1828797774" sldId="261"/>
            <ac:spMk id="55" creationId="{FCACC2AF-C003-A0CD-7775-EA719A0D0047}"/>
          </ac:spMkLst>
        </pc:spChg>
        <pc:spChg chg="mod">
          <ac:chgData name="Guerette,Christine E." userId="5a3c7fcc-11d9-449a-8833-8c5c0717fde8" providerId="ADAL" clId="{EE8079AB-E6D9-47EA-876A-B6B769A08F51}" dt="2024-11-06T16:37:58.816" v="144"/>
          <ac:spMkLst>
            <pc:docMk/>
            <pc:sldMk cId="1828797774" sldId="261"/>
            <ac:spMk id="56" creationId="{544C4A73-AA30-DC03-04F3-C7A4F4B182EB}"/>
          </ac:spMkLst>
        </pc:spChg>
        <pc:spChg chg="mod">
          <ac:chgData name="Guerette,Christine E." userId="5a3c7fcc-11d9-449a-8833-8c5c0717fde8" providerId="ADAL" clId="{EE8079AB-E6D9-47EA-876A-B6B769A08F51}" dt="2024-11-06T16:37:58.816" v="144"/>
          <ac:spMkLst>
            <pc:docMk/>
            <pc:sldMk cId="1828797774" sldId="261"/>
            <ac:spMk id="59" creationId="{C4182D67-F181-4BE5-1A6F-A8232BB18309}"/>
          </ac:spMkLst>
        </pc:spChg>
        <pc:spChg chg="mod">
          <ac:chgData name="Guerette,Christine E." userId="5a3c7fcc-11d9-449a-8833-8c5c0717fde8" providerId="ADAL" clId="{EE8079AB-E6D9-47EA-876A-B6B769A08F51}" dt="2024-11-06T16:37:58.816" v="144"/>
          <ac:spMkLst>
            <pc:docMk/>
            <pc:sldMk cId="1828797774" sldId="261"/>
            <ac:spMk id="60" creationId="{AB42518F-D1BD-F027-CEAF-C83855EBC79C}"/>
          </ac:spMkLst>
        </pc:spChg>
        <pc:spChg chg="mod">
          <ac:chgData name="Guerette,Christine E." userId="5a3c7fcc-11d9-449a-8833-8c5c0717fde8" providerId="ADAL" clId="{EE8079AB-E6D9-47EA-876A-B6B769A08F51}" dt="2024-11-06T16:37:58.816" v="144"/>
          <ac:spMkLst>
            <pc:docMk/>
            <pc:sldMk cId="1828797774" sldId="261"/>
            <ac:spMk id="61" creationId="{1BBDB9EB-D8B0-8648-4E08-D51143A4B014}"/>
          </ac:spMkLst>
        </pc:spChg>
        <pc:spChg chg="mod">
          <ac:chgData name="Guerette,Christine E." userId="5a3c7fcc-11d9-449a-8833-8c5c0717fde8" providerId="ADAL" clId="{EE8079AB-E6D9-47EA-876A-B6B769A08F51}" dt="2024-11-06T16:37:58.816" v="144"/>
          <ac:spMkLst>
            <pc:docMk/>
            <pc:sldMk cId="1828797774" sldId="261"/>
            <ac:spMk id="63" creationId="{682797FB-7750-5CC5-9C62-6201697EFC57}"/>
          </ac:spMkLst>
        </pc:spChg>
        <pc:spChg chg="mod">
          <ac:chgData name="Guerette,Christine E." userId="5a3c7fcc-11d9-449a-8833-8c5c0717fde8" providerId="ADAL" clId="{EE8079AB-E6D9-47EA-876A-B6B769A08F51}" dt="2024-11-06T16:37:58.816" v="144"/>
          <ac:spMkLst>
            <pc:docMk/>
            <pc:sldMk cId="1828797774" sldId="261"/>
            <ac:spMk id="64" creationId="{56C03C94-113B-C7F8-062A-AD50BE01D35E}"/>
          </ac:spMkLst>
        </pc:spChg>
        <pc:spChg chg="add mod">
          <ac:chgData name="Guerette,Christine E." userId="5a3c7fcc-11d9-449a-8833-8c5c0717fde8" providerId="ADAL" clId="{EE8079AB-E6D9-47EA-876A-B6B769A08F51}" dt="2024-11-06T16:37:58.816" v="144"/>
          <ac:spMkLst>
            <pc:docMk/>
            <pc:sldMk cId="1828797774" sldId="261"/>
            <ac:spMk id="65" creationId="{3B65138C-707D-0736-DD03-7D357C7DFF8F}"/>
          </ac:spMkLst>
        </pc:spChg>
        <pc:spChg chg="add mod">
          <ac:chgData name="Guerette,Christine E." userId="5a3c7fcc-11d9-449a-8833-8c5c0717fde8" providerId="ADAL" clId="{EE8079AB-E6D9-47EA-876A-B6B769A08F51}" dt="2024-11-06T16:37:58.816" v="144"/>
          <ac:spMkLst>
            <pc:docMk/>
            <pc:sldMk cId="1828797774" sldId="261"/>
            <ac:spMk id="66" creationId="{5FEB9C81-135A-D9E2-EB81-631FC3CAEE43}"/>
          </ac:spMkLst>
        </pc:spChg>
        <pc:spChg chg="add mod">
          <ac:chgData name="Guerette,Christine E." userId="5a3c7fcc-11d9-449a-8833-8c5c0717fde8" providerId="ADAL" clId="{EE8079AB-E6D9-47EA-876A-B6B769A08F51}" dt="2024-11-06T16:37:58.816" v="144"/>
          <ac:spMkLst>
            <pc:docMk/>
            <pc:sldMk cId="1828797774" sldId="261"/>
            <ac:spMk id="67" creationId="{B8195980-70BF-38E8-D6D6-F87E51EC5BA4}"/>
          </ac:spMkLst>
        </pc:spChg>
        <pc:spChg chg="add mod">
          <ac:chgData name="Guerette,Christine E." userId="5a3c7fcc-11d9-449a-8833-8c5c0717fde8" providerId="ADAL" clId="{EE8079AB-E6D9-47EA-876A-B6B769A08F51}" dt="2024-11-06T16:37:58.816" v="144"/>
          <ac:spMkLst>
            <pc:docMk/>
            <pc:sldMk cId="1828797774" sldId="261"/>
            <ac:spMk id="68" creationId="{BFF8CF5B-B3F2-9048-7F4C-6E805220A31F}"/>
          </ac:spMkLst>
        </pc:spChg>
        <pc:spChg chg="add mod">
          <ac:chgData name="Guerette,Christine E." userId="5a3c7fcc-11d9-449a-8833-8c5c0717fde8" providerId="ADAL" clId="{EE8079AB-E6D9-47EA-876A-B6B769A08F51}" dt="2024-11-06T16:37:58.816" v="144"/>
          <ac:spMkLst>
            <pc:docMk/>
            <pc:sldMk cId="1828797774" sldId="261"/>
            <ac:spMk id="69" creationId="{302E7D7A-9724-6391-89B1-A3E6C7C6DE85}"/>
          </ac:spMkLst>
        </pc:spChg>
        <pc:spChg chg="add mod">
          <ac:chgData name="Guerette,Christine E." userId="5a3c7fcc-11d9-449a-8833-8c5c0717fde8" providerId="ADAL" clId="{EE8079AB-E6D9-47EA-876A-B6B769A08F51}" dt="2024-11-06T16:37:58.816" v="144"/>
          <ac:spMkLst>
            <pc:docMk/>
            <pc:sldMk cId="1828797774" sldId="261"/>
            <ac:spMk id="70" creationId="{F09A5DFF-F85D-7E0D-6B86-1B7BD436F121}"/>
          </ac:spMkLst>
        </pc:spChg>
        <pc:spChg chg="add mod">
          <ac:chgData name="Guerette,Christine E." userId="5a3c7fcc-11d9-449a-8833-8c5c0717fde8" providerId="ADAL" clId="{EE8079AB-E6D9-47EA-876A-B6B769A08F51}" dt="2024-11-06T16:37:58.816" v="144"/>
          <ac:spMkLst>
            <pc:docMk/>
            <pc:sldMk cId="1828797774" sldId="261"/>
            <ac:spMk id="71" creationId="{4F73C815-DB5B-9AC2-6E49-41F0FC03242F}"/>
          </ac:spMkLst>
        </pc:spChg>
        <pc:spChg chg="add mod">
          <ac:chgData name="Guerette,Christine E." userId="5a3c7fcc-11d9-449a-8833-8c5c0717fde8" providerId="ADAL" clId="{EE8079AB-E6D9-47EA-876A-B6B769A08F51}" dt="2024-11-06T16:37:58.816" v="144"/>
          <ac:spMkLst>
            <pc:docMk/>
            <pc:sldMk cId="1828797774" sldId="261"/>
            <ac:spMk id="72" creationId="{8E18C389-817A-EBB5-37AC-AEFF2FBCE4C3}"/>
          </ac:spMkLst>
        </pc:spChg>
        <pc:spChg chg="add mod">
          <ac:chgData name="Guerette,Christine E." userId="5a3c7fcc-11d9-449a-8833-8c5c0717fde8" providerId="ADAL" clId="{EE8079AB-E6D9-47EA-876A-B6B769A08F51}" dt="2024-11-06T16:37:58.816" v="144"/>
          <ac:spMkLst>
            <pc:docMk/>
            <pc:sldMk cId="1828797774" sldId="261"/>
            <ac:spMk id="73" creationId="{0FBCBDC3-8CA1-208C-754F-80B7B310ABD5}"/>
          </ac:spMkLst>
        </pc:spChg>
        <pc:spChg chg="add mod">
          <ac:chgData name="Guerette,Christine E." userId="5a3c7fcc-11d9-449a-8833-8c5c0717fde8" providerId="ADAL" clId="{EE8079AB-E6D9-47EA-876A-B6B769A08F51}" dt="2024-11-06T16:37:58.816" v="144"/>
          <ac:spMkLst>
            <pc:docMk/>
            <pc:sldMk cId="1828797774" sldId="261"/>
            <ac:spMk id="74" creationId="{F0386E17-EEB1-2461-6847-232F523A28C3}"/>
          </ac:spMkLst>
        </pc:spChg>
        <pc:spChg chg="mod">
          <ac:chgData name="Guerette,Christine E." userId="5a3c7fcc-11d9-449a-8833-8c5c0717fde8" providerId="ADAL" clId="{EE8079AB-E6D9-47EA-876A-B6B769A08F51}" dt="2024-11-06T16:37:58.816" v="144"/>
          <ac:spMkLst>
            <pc:docMk/>
            <pc:sldMk cId="1828797774" sldId="261"/>
            <ac:spMk id="77" creationId="{6B73D9B4-6DD5-6C3B-3824-3E4EEFB367C6}"/>
          </ac:spMkLst>
        </pc:spChg>
        <pc:spChg chg="mod">
          <ac:chgData name="Guerette,Christine E." userId="5a3c7fcc-11d9-449a-8833-8c5c0717fde8" providerId="ADAL" clId="{EE8079AB-E6D9-47EA-876A-B6B769A08F51}" dt="2024-11-06T16:37:58.816" v="144"/>
          <ac:spMkLst>
            <pc:docMk/>
            <pc:sldMk cId="1828797774" sldId="261"/>
            <ac:spMk id="78" creationId="{1EE07448-55DD-3B81-E300-0B4D676B638E}"/>
          </ac:spMkLst>
        </pc:spChg>
        <pc:spChg chg="mod">
          <ac:chgData name="Guerette,Christine E." userId="5a3c7fcc-11d9-449a-8833-8c5c0717fde8" providerId="ADAL" clId="{EE8079AB-E6D9-47EA-876A-B6B769A08F51}" dt="2024-11-06T16:37:58.816" v="144"/>
          <ac:spMkLst>
            <pc:docMk/>
            <pc:sldMk cId="1828797774" sldId="261"/>
            <ac:spMk id="79" creationId="{36AB7BD1-AED1-A5FB-928C-93EC021FC53B}"/>
          </ac:spMkLst>
        </pc:spChg>
        <pc:spChg chg="mod">
          <ac:chgData name="Guerette,Christine E." userId="5a3c7fcc-11d9-449a-8833-8c5c0717fde8" providerId="ADAL" clId="{EE8079AB-E6D9-47EA-876A-B6B769A08F51}" dt="2024-11-06T16:37:58.816" v="144"/>
          <ac:spMkLst>
            <pc:docMk/>
            <pc:sldMk cId="1828797774" sldId="261"/>
            <ac:spMk id="82" creationId="{AD06BA6E-4F08-91E7-C9B8-148CDABC6442}"/>
          </ac:spMkLst>
        </pc:spChg>
        <pc:spChg chg="mod">
          <ac:chgData name="Guerette,Christine E." userId="5a3c7fcc-11d9-449a-8833-8c5c0717fde8" providerId="ADAL" clId="{EE8079AB-E6D9-47EA-876A-B6B769A08F51}" dt="2024-11-06T16:37:58.816" v="144"/>
          <ac:spMkLst>
            <pc:docMk/>
            <pc:sldMk cId="1828797774" sldId="261"/>
            <ac:spMk id="83" creationId="{816D16E4-DDD6-51D2-44D3-8EAE7FBE8ECC}"/>
          </ac:spMkLst>
        </pc:spChg>
        <pc:spChg chg="mod">
          <ac:chgData name="Guerette,Christine E." userId="5a3c7fcc-11d9-449a-8833-8c5c0717fde8" providerId="ADAL" clId="{EE8079AB-E6D9-47EA-876A-B6B769A08F51}" dt="2024-11-06T16:37:58.816" v="144"/>
          <ac:spMkLst>
            <pc:docMk/>
            <pc:sldMk cId="1828797774" sldId="261"/>
            <ac:spMk id="84" creationId="{41D5A8EF-D3C6-4441-3DEE-D550EF6BA5C9}"/>
          </ac:spMkLst>
        </pc:spChg>
        <pc:spChg chg="mod">
          <ac:chgData name="Guerette,Christine E." userId="5a3c7fcc-11d9-449a-8833-8c5c0717fde8" providerId="ADAL" clId="{EE8079AB-E6D9-47EA-876A-B6B769A08F51}" dt="2024-11-06T16:37:58.816" v="144"/>
          <ac:spMkLst>
            <pc:docMk/>
            <pc:sldMk cId="1828797774" sldId="261"/>
            <ac:spMk id="86" creationId="{05B2236D-50C1-A2EA-10F0-B2883B186A39}"/>
          </ac:spMkLst>
        </pc:spChg>
        <pc:spChg chg="mod">
          <ac:chgData name="Guerette,Christine E." userId="5a3c7fcc-11d9-449a-8833-8c5c0717fde8" providerId="ADAL" clId="{EE8079AB-E6D9-47EA-876A-B6B769A08F51}" dt="2024-11-06T16:37:58.816" v="144"/>
          <ac:spMkLst>
            <pc:docMk/>
            <pc:sldMk cId="1828797774" sldId="261"/>
            <ac:spMk id="87" creationId="{4AAD67FB-B654-7A2A-9169-45DFA03EF7AC}"/>
          </ac:spMkLst>
        </pc:spChg>
        <pc:spChg chg="mod">
          <ac:chgData name="Guerette,Christine E." userId="5a3c7fcc-11d9-449a-8833-8c5c0717fde8" providerId="ADAL" clId="{EE8079AB-E6D9-47EA-876A-B6B769A08F51}" dt="2024-11-06T16:37:58.816" v="144"/>
          <ac:spMkLst>
            <pc:docMk/>
            <pc:sldMk cId="1828797774" sldId="261"/>
            <ac:spMk id="89" creationId="{C1EAE3ED-72B1-9BD8-818A-0530C670029B}"/>
          </ac:spMkLst>
        </pc:spChg>
        <pc:spChg chg="mod">
          <ac:chgData name="Guerette,Christine E." userId="5a3c7fcc-11d9-449a-8833-8c5c0717fde8" providerId="ADAL" clId="{EE8079AB-E6D9-47EA-876A-B6B769A08F51}" dt="2024-11-06T16:37:58.816" v="144"/>
          <ac:spMkLst>
            <pc:docMk/>
            <pc:sldMk cId="1828797774" sldId="261"/>
            <ac:spMk id="90" creationId="{3D8AAC5C-D86E-E8D4-5D71-8B11BF777EE1}"/>
          </ac:spMkLst>
        </pc:spChg>
        <pc:spChg chg="mod">
          <ac:chgData name="Guerette,Christine E." userId="5a3c7fcc-11d9-449a-8833-8c5c0717fde8" providerId="ADAL" clId="{EE8079AB-E6D9-47EA-876A-B6B769A08F51}" dt="2024-11-06T16:37:58.816" v="144"/>
          <ac:spMkLst>
            <pc:docMk/>
            <pc:sldMk cId="1828797774" sldId="261"/>
            <ac:spMk id="91" creationId="{8031402C-B083-E58B-A286-19ADCCFAF65C}"/>
          </ac:spMkLst>
        </pc:spChg>
        <pc:spChg chg="add mod">
          <ac:chgData name="Guerette,Christine E." userId="5a3c7fcc-11d9-449a-8833-8c5c0717fde8" providerId="ADAL" clId="{EE8079AB-E6D9-47EA-876A-B6B769A08F51}" dt="2024-11-06T16:37:58.816" v="144"/>
          <ac:spMkLst>
            <pc:docMk/>
            <pc:sldMk cId="1828797774" sldId="261"/>
            <ac:spMk id="92" creationId="{040332CE-CECF-14C6-26A0-7175E0C9E104}"/>
          </ac:spMkLst>
        </pc:spChg>
        <pc:spChg chg="mod">
          <ac:chgData name="Guerette,Christine E." userId="5a3c7fcc-11d9-449a-8833-8c5c0717fde8" providerId="ADAL" clId="{EE8079AB-E6D9-47EA-876A-B6B769A08F51}" dt="2024-11-06T16:37:58.816" v="144"/>
          <ac:spMkLst>
            <pc:docMk/>
            <pc:sldMk cId="1828797774" sldId="261"/>
            <ac:spMk id="94" creationId="{4A4801E4-FD59-E120-BB62-AAFDA02CEB9F}"/>
          </ac:spMkLst>
        </pc:spChg>
        <pc:spChg chg="mod">
          <ac:chgData name="Guerette,Christine E." userId="5a3c7fcc-11d9-449a-8833-8c5c0717fde8" providerId="ADAL" clId="{EE8079AB-E6D9-47EA-876A-B6B769A08F51}" dt="2024-11-06T16:37:58.816" v="144"/>
          <ac:spMkLst>
            <pc:docMk/>
            <pc:sldMk cId="1828797774" sldId="261"/>
            <ac:spMk id="96" creationId="{71BAD45E-50E7-CF39-4846-710EEB8FDCF7}"/>
          </ac:spMkLst>
        </pc:spChg>
        <pc:spChg chg="mod">
          <ac:chgData name="Guerette,Christine E." userId="5a3c7fcc-11d9-449a-8833-8c5c0717fde8" providerId="ADAL" clId="{EE8079AB-E6D9-47EA-876A-B6B769A08F51}" dt="2024-11-06T16:37:58.816" v="144"/>
          <ac:spMkLst>
            <pc:docMk/>
            <pc:sldMk cId="1828797774" sldId="261"/>
            <ac:spMk id="97" creationId="{F6EF3DA0-AE70-BAB3-CD99-A7B17FFE4659}"/>
          </ac:spMkLst>
        </pc:spChg>
        <pc:spChg chg="mod">
          <ac:chgData name="Guerette,Christine E." userId="5a3c7fcc-11d9-449a-8833-8c5c0717fde8" providerId="ADAL" clId="{EE8079AB-E6D9-47EA-876A-B6B769A08F51}" dt="2024-11-06T16:37:58.816" v="144"/>
          <ac:spMkLst>
            <pc:docMk/>
            <pc:sldMk cId="1828797774" sldId="261"/>
            <ac:spMk id="98" creationId="{F1359651-15FA-65E6-282F-B6764A733DCE}"/>
          </ac:spMkLst>
        </pc:spChg>
        <pc:spChg chg="mod">
          <ac:chgData name="Guerette,Christine E." userId="5a3c7fcc-11d9-449a-8833-8c5c0717fde8" providerId="ADAL" clId="{EE8079AB-E6D9-47EA-876A-B6B769A08F51}" dt="2024-11-06T16:37:58.816" v="144"/>
          <ac:spMkLst>
            <pc:docMk/>
            <pc:sldMk cId="1828797774" sldId="261"/>
            <ac:spMk id="99" creationId="{DBEFB2F3-3CC6-2DBF-4AD8-B67D0DBA7288}"/>
          </ac:spMkLst>
        </pc:spChg>
        <pc:spChg chg="add mod">
          <ac:chgData name="Guerette,Christine E." userId="5a3c7fcc-11d9-449a-8833-8c5c0717fde8" providerId="ADAL" clId="{EE8079AB-E6D9-47EA-876A-B6B769A08F51}" dt="2024-11-06T16:37:58.816" v="144"/>
          <ac:spMkLst>
            <pc:docMk/>
            <pc:sldMk cId="1828797774" sldId="261"/>
            <ac:spMk id="100" creationId="{C4B262E8-A914-62DB-CA3F-0466E9009BCF}"/>
          </ac:spMkLst>
        </pc:spChg>
        <pc:spChg chg="add mod">
          <ac:chgData name="Guerette,Christine E." userId="5a3c7fcc-11d9-449a-8833-8c5c0717fde8" providerId="ADAL" clId="{EE8079AB-E6D9-47EA-876A-B6B769A08F51}" dt="2024-11-06T16:37:58.816" v="144"/>
          <ac:spMkLst>
            <pc:docMk/>
            <pc:sldMk cId="1828797774" sldId="261"/>
            <ac:spMk id="101" creationId="{64B0D774-A1E6-F6C1-5CF5-C183DCEBD827}"/>
          </ac:spMkLst>
        </pc:spChg>
        <pc:spChg chg="add mod">
          <ac:chgData name="Guerette,Christine E." userId="5a3c7fcc-11d9-449a-8833-8c5c0717fde8" providerId="ADAL" clId="{EE8079AB-E6D9-47EA-876A-B6B769A08F51}" dt="2024-11-06T16:37:58.816" v="144"/>
          <ac:spMkLst>
            <pc:docMk/>
            <pc:sldMk cId="1828797774" sldId="261"/>
            <ac:spMk id="102" creationId="{677D0FB9-F5F6-1336-D57C-DEBE4ED8C056}"/>
          </ac:spMkLst>
        </pc:spChg>
        <pc:spChg chg="mod">
          <ac:chgData name="Guerette,Christine E." userId="5a3c7fcc-11d9-449a-8833-8c5c0717fde8" providerId="ADAL" clId="{EE8079AB-E6D9-47EA-876A-B6B769A08F51}" dt="2024-11-06T16:37:58.816" v="144"/>
          <ac:spMkLst>
            <pc:docMk/>
            <pc:sldMk cId="1828797774" sldId="261"/>
            <ac:spMk id="105" creationId="{BB3B3546-DEFD-902E-6519-6630F433823C}"/>
          </ac:spMkLst>
        </pc:spChg>
        <pc:spChg chg="mod">
          <ac:chgData name="Guerette,Christine E." userId="5a3c7fcc-11d9-449a-8833-8c5c0717fde8" providerId="ADAL" clId="{EE8079AB-E6D9-47EA-876A-B6B769A08F51}" dt="2024-11-06T16:37:58.816" v="144"/>
          <ac:spMkLst>
            <pc:docMk/>
            <pc:sldMk cId="1828797774" sldId="261"/>
            <ac:spMk id="107" creationId="{1AA2F425-18FC-A1AF-5F74-57F40ED3AD47}"/>
          </ac:spMkLst>
        </pc:spChg>
        <pc:spChg chg="mod">
          <ac:chgData name="Guerette,Christine E." userId="5a3c7fcc-11d9-449a-8833-8c5c0717fde8" providerId="ADAL" clId="{EE8079AB-E6D9-47EA-876A-B6B769A08F51}" dt="2024-11-06T16:37:58.816" v="144"/>
          <ac:spMkLst>
            <pc:docMk/>
            <pc:sldMk cId="1828797774" sldId="261"/>
            <ac:spMk id="108" creationId="{43D1B1A4-63AA-9A8D-BF1C-0A649FFC029B}"/>
          </ac:spMkLst>
        </pc:spChg>
        <pc:spChg chg="mod">
          <ac:chgData name="Guerette,Christine E." userId="5a3c7fcc-11d9-449a-8833-8c5c0717fde8" providerId="ADAL" clId="{EE8079AB-E6D9-47EA-876A-B6B769A08F51}" dt="2024-11-06T16:37:58.816" v="144"/>
          <ac:spMkLst>
            <pc:docMk/>
            <pc:sldMk cId="1828797774" sldId="261"/>
            <ac:spMk id="109" creationId="{B65BC784-9476-FA50-DABB-E373570068BD}"/>
          </ac:spMkLst>
        </pc:spChg>
        <pc:spChg chg="mod">
          <ac:chgData name="Guerette,Christine E." userId="5a3c7fcc-11d9-449a-8833-8c5c0717fde8" providerId="ADAL" clId="{EE8079AB-E6D9-47EA-876A-B6B769A08F51}" dt="2024-11-06T16:37:58.816" v="144"/>
          <ac:spMkLst>
            <pc:docMk/>
            <pc:sldMk cId="1828797774" sldId="261"/>
            <ac:spMk id="110" creationId="{44BBDDDA-195D-40C4-3C3B-791DDCE33079}"/>
          </ac:spMkLst>
        </pc:spChg>
        <pc:spChg chg="add mod">
          <ac:chgData name="Guerette,Christine E." userId="5a3c7fcc-11d9-449a-8833-8c5c0717fde8" providerId="ADAL" clId="{EE8079AB-E6D9-47EA-876A-B6B769A08F51}" dt="2024-11-06T16:37:58.816" v="144"/>
          <ac:spMkLst>
            <pc:docMk/>
            <pc:sldMk cId="1828797774" sldId="261"/>
            <ac:spMk id="111" creationId="{B0E74C80-DBFA-24E9-C94E-40EC5F064CE6}"/>
          </ac:spMkLst>
        </pc:spChg>
        <pc:spChg chg="add mod">
          <ac:chgData name="Guerette,Christine E." userId="5a3c7fcc-11d9-449a-8833-8c5c0717fde8" providerId="ADAL" clId="{EE8079AB-E6D9-47EA-876A-B6B769A08F51}" dt="2024-11-06T16:37:58.816" v="144"/>
          <ac:spMkLst>
            <pc:docMk/>
            <pc:sldMk cId="1828797774" sldId="261"/>
            <ac:spMk id="112" creationId="{A9141EE3-F01B-EB73-3C2B-86FAADE2D4D0}"/>
          </ac:spMkLst>
        </pc:spChg>
        <pc:spChg chg="mod">
          <ac:chgData name="Guerette,Christine E." userId="5a3c7fcc-11d9-449a-8833-8c5c0717fde8" providerId="ADAL" clId="{EE8079AB-E6D9-47EA-876A-B6B769A08F51}" dt="2024-11-06T16:37:58.816" v="144"/>
          <ac:spMkLst>
            <pc:docMk/>
            <pc:sldMk cId="1828797774" sldId="261"/>
            <ac:spMk id="114" creationId="{22C72DDB-980A-A951-5F46-02510CEB1738}"/>
          </ac:spMkLst>
        </pc:spChg>
        <pc:spChg chg="mod">
          <ac:chgData name="Guerette,Christine E." userId="5a3c7fcc-11d9-449a-8833-8c5c0717fde8" providerId="ADAL" clId="{EE8079AB-E6D9-47EA-876A-B6B769A08F51}" dt="2024-11-06T16:37:58.816" v="144"/>
          <ac:spMkLst>
            <pc:docMk/>
            <pc:sldMk cId="1828797774" sldId="261"/>
            <ac:spMk id="115" creationId="{632BF20C-31C5-7920-50F6-581ADB342B68}"/>
          </ac:spMkLst>
        </pc:spChg>
        <pc:spChg chg="add mod">
          <ac:chgData name="Guerette,Christine E." userId="5a3c7fcc-11d9-449a-8833-8c5c0717fde8" providerId="ADAL" clId="{EE8079AB-E6D9-47EA-876A-B6B769A08F51}" dt="2024-11-06T16:37:58.816" v="144"/>
          <ac:spMkLst>
            <pc:docMk/>
            <pc:sldMk cId="1828797774" sldId="261"/>
            <ac:spMk id="116" creationId="{2FD86295-F4D3-8173-BE77-3BC2461336A2}"/>
          </ac:spMkLst>
        </pc:spChg>
        <pc:spChg chg="add mod">
          <ac:chgData name="Guerette,Christine E." userId="5a3c7fcc-11d9-449a-8833-8c5c0717fde8" providerId="ADAL" clId="{EE8079AB-E6D9-47EA-876A-B6B769A08F51}" dt="2024-11-06T16:37:58.816" v="144"/>
          <ac:spMkLst>
            <pc:docMk/>
            <pc:sldMk cId="1828797774" sldId="261"/>
            <ac:spMk id="117" creationId="{5D65F5F1-5364-F3A5-0901-EFDD8FCE940F}"/>
          </ac:spMkLst>
        </pc:spChg>
        <pc:spChg chg="add mod">
          <ac:chgData name="Guerette,Christine E." userId="5a3c7fcc-11d9-449a-8833-8c5c0717fde8" providerId="ADAL" clId="{EE8079AB-E6D9-47EA-876A-B6B769A08F51}" dt="2024-11-06T16:37:58.816" v="144"/>
          <ac:spMkLst>
            <pc:docMk/>
            <pc:sldMk cId="1828797774" sldId="261"/>
            <ac:spMk id="118" creationId="{0E8F8B61-DAC4-D521-DC09-108A075A468E}"/>
          </ac:spMkLst>
        </pc:spChg>
        <pc:spChg chg="mod">
          <ac:chgData name="Guerette,Christine E." userId="5a3c7fcc-11d9-449a-8833-8c5c0717fde8" providerId="ADAL" clId="{EE8079AB-E6D9-47EA-876A-B6B769A08F51}" dt="2024-11-06T16:37:58.816" v="144"/>
          <ac:spMkLst>
            <pc:docMk/>
            <pc:sldMk cId="1828797774" sldId="261"/>
            <ac:spMk id="120" creationId="{4C44F0AC-B570-8F67-9BE1-EF8998507392}"/>
          </ac:spMkLst>
        </pc:spChg>
        <pc:spChg chg="mod">
          <ac:chgData name="Guerette,Christine E." userId="5a3c7fcc-11d9-449a-8833-8c5c0717fde8" providerId="ADAL" clId="{EE8079AB-E6D9-47EA-876A-B6B769A08F51}" dt="2024-11-06T16:37:58.816" v="144"/>
          <ac:spMkLst>
            <pc:docMk/>
            <pc:sldMk cId="1828797774" sldId="261"/>
            <ac:spMk id="121" creationId="{9408EF94-0BEB-20D9-94CF-89B067916070}"/>
          </ac:spMkLst>
        </pc:spChg>
        <pc:spChg chg="add mod">
          <ac:chgData name="Guerette,Christine E." userId="5a3c7fcc-11d9-449a-8833-8c5c0717fde8" providerId="ADAL" clId="{EE8079AB-E6D9-47EA-876A-B6B769A08F51}" dt="2024-11-06T16:37:58.816" v="144"/>
          <ac:spMkLst>
            <pc:docMk/>
            <pc:sldMk cId="1828797774" sldId="261"/>
            <ac:spMk id="122" creationId="{B3CA77D2-3136-1518-05DB-4DB0167E3FED}"/>
          </ac:spMkLst>
        </pc:spChg>
        <pc:spChg chg="add mod">
          <ac:chgData name="Guerette,Christine E." userId="5a3c7fcc-11d9-449a-8833-8c5c0717fde8" providerId="ADAL" clId="{EE8079AB-E6D9-47EA-876A-B6B769A08F51}" dt="2024-11-06T16:37:58.816" v="144"/>
          <ac:spMkLst>
            <pc:docMk/>
            <pc:sldMk cId="1828797774" sldId="261"/>
            <ac:spMk id="123" creationId="{9569FFCB-F797-44FA-2923-D3FCFC459FF1}"/>
          </ac:spMkLst>
        </pc:spChg>
        <pc:spChg chg="add mod">
          <ac:chgData name="Guerette,Christine E." userId="5a3c7fcc-11d9-449a-8833-8c5c0717fde8" providerId="ADAL" clId="{EE8079AB-E6D9-47EA-876A-B6B769A08F51}" dt="2024-11-06T16:37:58.816" v="144"/>
          <ac:spMkLst>
            <pc:docMk/>
            <pc:sldMk cId="1828797774" sldId="261"/>
            <ac:spMk id="124" creationId="{D0CFC828-CFE6-8522-65CA-CA38002EC82D}"/>
          </ac:spMkLst>
        </pc:spChg>
        <pc:spChg chg="add mod">
          <ac:chgData name="Guerette,Christine E." userId="5a3c7fcc-11d9-449a-8833-8c5c0717fde8" providerId="ADAL" clId="{EE8079AB-E6D9-47EA-876A-B6B769A08F51}" dt="2024-11-06T16:37:58.816" v="144"/>
          <ac:spMkLst>
            <pc:docMk/>
            <pc:sldMk cId="1828797774" sldId="261"/>
            <ac:spMk id="125" creationId="{75ABB6FB-9DB3-6CA1-38A0-928A40888A5D}"/>
          </ac:spMkLst>
        </pc:spChg>
        <pc:spChg chg="mod">
          <ac:chgData name="Guerette,Christine E." userId="5a3c7fcc-11d9-449a-8833-8c5c0717fde8" providerId="ADAL" clId="{EE8079AB-E6D9-47EA-876A-B6B769A08F51}" dt="2024-11-06T16:37:58.816" v="144"/>
          <ac:spMkLst>
            <pc:docMk/>
            <pc:sldMk cId="1828797774" sldId="261"/>
            <ac:spMk id="127" creationId="{77499B98-3FF2-78E5-0C86-AE17E58E0DC5}"/>
          </ac:spMkLst>
        </pc:spChg>
        <pc:spChg chg="mod">
          <ac:chgData name="Guerette,Christine E." userId="5a3c7fcc-11d9-449a-8833-8c5c0717fde8" providerId="ADAL" clId="{EE8079AB-E6D9-47EA-876A-B6B769A08F51}" dt="2024-11-06T16:37:58.816" v="144"/>
          <ac:spMkLst>
            <pc:docMk/>
            <pc:sldMk cId="1828797774" sldId="261"/>
            <ac:spMk id="128" creationId="{98CBA8A5-355E-2641-9CC0-F01DE0895005}"/>
          </ac:spMkLst>
        </pc:spChg>
        <pc:spChg chg="add mod">
          <ac:chgData name="Guerette,Christine E." userId="5a3c7fcc-11d9-449a-8833-8c5c0717fde8" providerId="ADAL" clId="{EE8079AB-E6D9-47EA-876A-B6B769A08F51}" dt="2024-11-06T16:37:58.816" v="144"/>
          <ac:spMkLst>
            <pc:docMk/>
            <pc:sldMk cId="1828797774" sldId="261"/>
            <ac:spMk id="129" creationId="{68F15CEC-C4DD-A3CD-193A-A3ED4976A852}"/>
          </ac:spMkLst>
        </pc:spChg>
        <pc:spChg chg="add mod">
          <ac:chgData name="Guerette,Christine E." userId="5a3c7fcc-11d9-449a-8833-8c5c0717fde8" providerId="ADAL" clId="{EE8079AB-E6D9-47EA-876A-B6B769A08F51}" dt="2024-11-06T16:37:58.816" v="144"/>
          <ac:spMkLst>
            <pc:docMk/>
            <pc:sldMk cId="1828797774" sldId="261"/>
            <ac:spMk id="130" creationId="{FED7A33C-56DD-B827-187C-128AE1C4B2A2}"/>
          </ac:spMkLst>
        </pc:spChg>
        <pc:spChg chg="add mod">
          <ac:chgData name="Guerette,Christine E." userId="5a3c7fcc-11d9-449a-8833-8c5c0717fde8" providerId="ADAL" clId="{EE8079AB-E6D9-47EA-876A-B6B769A08F51}" dt="2024-11-06T16:37:58.816" v="144"/>
          <ac:spMkLst>
            <pc:docMk/>
            <pc:sldMk cId="1828797774" sldId="261"/>
            <ac:spMk id="131" creationId="{CDD68EBB-A0D4-79AF-FB52-E64FF177C5FC}"/>
          </ac:spMkLst>
        </pc:spChg>
        <pc:spChg chg="add mod">
          <ac:chgData name="Guerette,Christine E." userId="5a3c7fcc-11d9-449a-8833-8c5c0717fde8" providerId="ADAL" clId="{EE8079AB-E6D9-47EA-876A-B6B769A08F51}" dt="2024-11-06T16:37:58.816" v="144"/>
          <ac:spMkLst>
            <pc:docMk/>
            <pc:sldMk cId="1828797774" sldId="261"/>
            <ac:spMk id="132" creationId="{63BE5F91-7557-9AF8-04A3-31C4754AA966}"/>
          </ac:spMkLst>
        </pc:spChg>
        <pc:spChg chg="add mod">
          <ac:chgData name="Guerette,Christine E." userId="5a3c7fcc-11d9-449a-8833-8c5c0717fde8" providerId="ADAL" clId="{EE8079AB-E6D9-47EA-876A-B6B769A08F51}" dt="2024-11-06T16:37:58.816" v="144"/>
          <ac:spMkLst>
            <pc:docMk/>
            <pc:sldMk cId="1828797774" sldId="261"/>
            <ac:spMk id="133" creationId="{D162DFBE-6E18-9252-C6A0-59279219210A}"/>
          </ac:spMkLst>
        </pc:spChg>
        <pc:spChg chg="add mod">
          <ac:chgData name="Guerette,Christine E." userId="5a3c7fcc-11d9-449a-8833-8c5c0717fde8" providerId="ADAL" clId="{EE8079AB-E6D9-47EA-876A-B6B769A08F51}" dt="2024-11-06T16:37:58.816" v="144"/>
          <ac:spMkLst>
            <pc:docMk/>
            <pc:sldMk cId="1828797774" sldId="261"/>
            <ac:spMk id="134" creationId="{A7BA5BA7-3523-6D4F-84F6-2E26E953D98D}"/>
          </ac:spMkLst>
        </pc:spChg>
        <pc:spChg chg="add mod">
          <ac:chgData name="Guerette,Christine E." userId="5a3c7fcc-11d9-449a-8833-8c5c0717fde8" providerId="ADAL" clId="{EE8079AB-E6D9-47EA-876A-B6B769A08F51}" dt="2024-11-06T16:37:58.816" v="144"/>
          <ac:spMkLst>
            <pc:docMk/>
            <pc:sldMk cId="1828797774" sldId="261"/>
            <ac:spMk id="135" creationId="{DCA85F34-43C1-E5FE-16E9-353F7AA1C00D}"/>
          </ac:spMkLst>
        </pc:spChg>
        <pc:spChg chg="add mod">
          <ac:chgData name="Guerette,Christine E." userId="5a3c7fcc-11d9-449a-8833-8c5c0717fde8" providerId="ADAL" clId="{EE8079AB-E6D9-47EA-876A-B6B769A08F51}" dt="2024-11-06T16:37:58.816" v="144"/>
          <ac:spMkLst>
            <pc:docMk/>
            <pc:sldMk cId="1828797774" sldId="261"/>
            <ac:spMk id="136" creationId="{80710E7A-454A-BEA7-6B86-CBDE50F32B17}"/>
          </ac:spMkLst>
        </pc:spChg>
        <pc:spChg chg="mod">
          <ac:chgData name="Guerette,Christine E." userId="5a3c7fcc-11d9-449a-8833-8c5c0717fde8" providerId="ADAL" clId="{EE8079AB-E6D9-47EA-876A-B6B769A08F51}" dt="2024-11-06T16:37:58.816" v="144"/>
          <ac:spMkLst>
            <pc:docMk/>
            <pc:sldMk cId="1828797774" sldId="261"/>
            <ac:spMk id="139" creationId="{CE054077-BB62-18EE-5DC6-BB5E2BB605F8}"/>
          </ac:spMkLst>
        </pc:spChg>
        <pc:spChg chg="mod">
          <ac:chgData name="Guerette,Christine E." userId="5a3c7fcc-11d9-449a-8833-8c5c0717fde8" providerId="ADAL" clId="{EE8079AB-E6D9-47EA-876A-B6B769A08F51}" dt="2024-11-06T16:37:58.816" v="144"/>
          <ac:spMkLst>
            <pc:docMk/>
            <pc:sldMk cId="1828797774" sldId="261"/>
            <ac:spMk id="141" creationId="{59504B62-D696-2CBE-98B7-DD24E5AB75E4}"/>
          </ac:spMkLst>
        </pc:spChg>
        <pc:spChg chg="mod">
          <ac:chgData name="Guerette,Christine E." userId="5a3c7fcc-11d9-449a-8833-8c5c0717fde8" providerId="ADAL" clId="{EE8079AB-E6D9-47EA-876A-B6B769A08F51}" dt="2024-11-06T16:37:58.816" v="144"/>
          <ac:spMkLst>
            <pc:docMk/>
            <pc:sldMk cId="1828797774" sldId="261"/>
            <ac:spMk id="143" creationId="{27B1011A-2FAB-0D4D-F3F9-9557C1C71860}"/>
          </ac:spMkLst>
        </pc:spChg>
        <pc:spChg chg="mod">
          <ac:chgData name="Guerette,Christine E." userId="5a3c7fcc-11d9-449a-8833-8c5c0717fde8" providerId="ADAL" clId="{EE8079AB-E6D9-47EA-876A-B6B769A08F51}" dt="2024-11-06T16:37:58.816" v="144"/>
          <ac:spMkLst>
            <pc:docMk/>
            <pc:sldMk cId="1828797774" sldId="261"/>
            <ac:spMk id="144" creationId="{205ED59D-8122-6700-1CDC-1C04AB0491AE}"/>
          </ac:spMkLst>
        </pc:spChg>
        <pc:spChg chg="mod">
          <ac:chgData name="Guerette,Christine E." userId="5a3c7fcc-11d9-449a-8833-8c5c0717fde8" providerId="ADAL" clId="{EE8079AB-E6D9-47EA-876A-B6B769A08F51}" dt="2024-11-06T16:37:58.816" v="144"/>
          <ac:spMkLst>
            <pc:docMk/>
            <pc:sldMk cId="1828797774" sldId="261"/>
            <ac:spMk id="145" creationId="{A46A0A5C-C933-5C65-A97E-39766FE87443}"/>
          </ac:spMkLst>
        </pc:spChg>
        <pc:spChg chg="mod">
          <ac:chgData name="Guerette,Christine E." userId="5a3c7fcc-11d9-449a-8833-8c5c0717fde8" providerId="ADAL" clId="{EE8079AB-E6D9-47EA-876A-B6B769A08F51}" dt="2024-11-06T16:37:58.816" v="144"/>
          <ac:spMkLst>
            <pc:docMk/>
            <pc:sldMk cId="1828797774" sldId="261"/>
            <ac:spMk id="146" creationId="{BAB060EA-89A2-6063-51A6-D4011D3EEC2E}"/>
          </ac:spMkLst>
        </pc:spChg>
        <pc:spChg chg="add mod">
          <ac:chgData name="Guerette,Christine E." userId="5a3c7fcc-11d9-449a-8833-8c5c0717fde8" providerId="ADAL" clId="{EE8079AB-E6D9-47EA-876A-B6B769A08F51}" dt="2024-11-06T16:37:58.816" v="144"/>
          <ac:spMkLst>
            <pc:docMk/>
            <pc:sldMk cId="1828797774" sldId="261"/>
            <ac:spMk id="147" creationId="{E1B1FE22-0173-B51E-0789-AB679EBF1EF2}"/>
          </ac:spMkLst>
        </pc:spChg>
        <pc:spChg chg="add mod">
          <ac:chgData name="Guerette,Christine E." userId="5a3c7fcc-11d9-449a-8833-8c5c0717fde8" providerId="ADAL" clId="{EE8079AB-E6D9-47EA-876A-B6B769A08F51}" dt="2024-11-06T16:37:58.816" v="144"/>
          <ac:spMkLst>
            <pc:docMk/>
            <pc:sldMk cId="1828797774" sldId="261"/>
            <ac:spMk id="148" creationId="{4F72AED7-09F7-D207-DFF2-D8CC19296F73}"/>
          </ac:spMkLst>
        </pc:spChg>
        <pc:spChg chg="mod">
          <ac:chgData name="Guerette,Christine E." userId="5a3c7fcc-11d9-449a-8833-8c5c0717fde8" providerId="ADAL" clId="{EE8079AB-E6D9-47EA-876A-B6B769A08F51}" dt="2024-11-06T16:37:58.816" v="144"/>
          <ac:spMkLst>
            <pc:docMk/>
            <pc:sldMk cId="1828797774" sldId="261"/>
            <ac:spMk id="150" creationId="{EE01131E-5CBD-DC13-C9FB-E570AAA67CDE}"/>
          </ac:spMkLst>
        </pc:spChg>
        <pc:spChg chg="mod">
          <ac:chgData name="Guerette,Christine E." userId="5a3c7fcc-11d9-449a-8833-8c5c0717fde8" providerId="ADAL" clId="{EE8079AB-E6D9-47EA-876A-B6B769A08F51}" dt="2024-11-06T16:37:58.816" v="144"/>
          <ac:spMkLst>
            <pc:docMk/>
            <pc:sldMk cId="1828797774" sldId="261"/>
            <ac:spMk id="151" creationId="{9A07A366-74EA-CE7E-856E-101E72398F44}"/>
          </ac:spMkLst>
        </pc:spChg>
        <pc:spChg chg="mod">
          <ac:chgData name="Guerette,Christine E." userId="5a3c7fcc-11d9-449a-8833-8c5c0717fde8" providerId="ADAL" clId="{EE8079AB-E6D9-47EA-876A-B6B769A08F51}" dt="2024-11-06T16:37:58.816" v="144"/>
          <ac:spMkLst>
            <pc:docMk/>
            <pc:sldMk cId="1828797774" sldId="261"/>
            <ac:spMk id="152" creationId="{EE1DE8FF-C89C-9873-808B-7143A814A4CE}"/>
          </ac:spMkLst>
        </pc:spChg>
        <pc:spChg chg="mod">
          <ac:chgData name="Guerette,Christine E." userId="5a3c7fcc-11d9-449a-8833-8c5c0717fde8" providerId="ADAL" clId="{EE8079AB-E6D9-47EA-876A-B6B769A08F51}" dt="2024-11-06T16:37:58.816" v="144"/>
          <ac:spMkLst>
            <pc:docMk/>
            <pc:sldMk cId="1828797774" sldId="261"/>
            <ac:spMk id="153" creationId="{569DCA65-2D8A-E282-9B29-060532C34498}"/>
          </ac:spMkLst>
        </pc:spChg>
        <pc:spChg chg="add mod">
          <ac:chgData name="Guerette,Christine E." userId="5a3c7fcc-11d9-449a-8833-8c5c0717fde8" providerId="ADAL" clId="{EE8079AB-E6D9-47EA-876A-B6B769A08F51}" dt="2024-11-06T16:37:58.816" v="144"/>
          <ac:spMkLst>
            <pc:docMk/>
            <pc:sldMk cId="1828797774" sldId="261"/>
            <ac:spMk id="154" creationId="{ACBA4016-3CCC-F769-6EFE-FD9596A556DC}"/>
          </ac:spMkLst>
        </pc:spChg>
        <pc:spChg chg="add mod">
          <ac:chgData name="Guerette,Christine E." userId="5a3c7fcc-11d9-449a-8833-8c5c0717fde8" providerId="ADAL" clId="{EE8079AB-E6D9-47EA-876A-B6B769A08F51}" dt="2024-11-06T16:37:58.816" v="144"/>
          <ac:spMkLst>
            <pc:docMk/>
            <pc:sldMk cId="1828797774" sldId="261"/>
            <ac:spMk id="155" creationId="{E6C2119D-EF8A-EB91-E497-962A72C5A3E5}"/>
          </ac:spMkLst>
        </pc:spChg>
        <pc:spChg chg="add mod">
          <ac:chgData name="Guerette,Christine E." userId="5a3c7fcc-11d9-449a-8833-8c5c0717fde8" providerId="ADAL" clId="{EE8079AB-E6D9-47EA-876A-B6B769A08F51}" dt="2024-11-06T16:37:58.816" v="144"/>
          <ac:spMkLst>
            <pc:docMk/>
            <pc:sldMk cId="1828797774" sldId="261"/>
            <ac:spMk id="156" creationId="{295412D3-2C43-ECDC-6711-1266E61FEFA2}"/>
          </ac:spMkLst>
        </pc:spChg>
        <pc:spChg chg="mod">
          <ac:chgData name="Guerette,Christine E." userId="5a3c7fcc-11d9-449a-8833-8c5c0717fde8" providerId="ADAL" clId="{EE8079AB-E6D9-47EA-876A-B6B769A08F51}" dt="2024-11-06T16:37:58.816" v="144"/>
          <ac:spMkLst>
            <pc:docMk/>
            <pc:sldMk cId="1828797774" sldId="261"/>
            <ac:spMk id="158" creationId="{C6200AB0-1131-3DCC-A12D-B1DAA0EB9A52}"/>
          </ac:spMkLst>
        </pc:spChg>
        <pc:spChg chg="mod">
          <ac:chgData name="Guerette,Christine E." userId="5a3c7fcc-11d9-449a-8833-8c5c0717fde8" providerId="ADAL" clId="{EE8079AB-E6D9-47EA-876A-B6B769A08F51}" dt="2024-11-06T16:37:58.816" v="144"/>
          <ac:spMkLst>
            <pc:docMk/>
            <pc:sldMk cId="1828797774" sldId="261"/>
            <ac:spMk id="159" creationId="{C4E3E09C-401D-0160-FD08-9BBECB35B3C8}"/>
          </ac:spMkLst>
        </pc:spChg>
        <pc:spChg chg="add mod">
          <ac:chgData name="Guerette,Christine E." userId="5a3c7fcc-11d9-449a-8833-8c5c0717fde8" providerId="ADAL" clId="{EE8079AB-E6D9-47EA-876A-B6B769A08F51}" dt="2024-11-06T16:37:58.816" v="144"/>
          <ac:spMkLst>
            <pc:docMk/>
            <pc:sldMk cId="1828797774" sldId="261"/>
            <ac:spMk id="160" creationId="{67CF789A-A29D-3955-BC45-4CCE30A7D933}"/>
          </ac:spMkLst>
        </pc:spChg>
        <pc:spChg chg="mod">
          <ac:chgData name="Guerette,Christine E." userId="5a3c7fcc-11d9-449a-8833-8c5c0717fde8" providerId="ADAL" clId="{EE8079AB-E6D9-47EA-876A-B6B769A08F51}" dt="2024-11-06T16:37:58.816" v="144"/>
          <ac:spMkLst>
            <pc:docMk/>
            <pc:sldMk cId="1828797774" sldId="261"/>
            <ac:spMk id="162" creationId="{66038939-7855-7EA0-B46B-976670C7DB3D}"/>
          </ac:spMkLst>
        </pc:spChg>
        <pc:spChg chg="mod">
          <ac:chgData name="Guerette,Christine E." userId="5a3c7fcc-11d9-449a-8833-8c5c0717fde8" providerId="ADAL" clId="{EE8079AB-E6D9-47EA-876A-B6B769A08F51}" dt="2024-11-06T16:37:58.816" v="144"/>
          <ac:spMkLst>
            <pc:docMk/>
            <pc:sldMk cId="1828797774" sldId="261"/>
            <ac:spMk id="163" creationId="{92C7EAC0-3FC4-D543-6CD9-A7C3DD993F10}"/>
          </ac:spMkLst>
        </pc:spChg>
        <pc:spChg chg="add mod">
          <ac:chgData name="Guerette,Christine E." userId="5a3c7fcc-11d9-449a-8833-8c5c0717fde8" providerId="ADAL" clId="{EE8079AB-E6D9-47EA-876A-B6B769A08F51}" dt="2024-11-06T16:37:58.816" v="144"/>
          <ac:spMkLst>
            <pc:docMk/>
            <pc:sldMk cId="1828797774" sldId="261"/>
            <ac:spMk id="164" creationId="{C9E16182-3FC5-BCEF-7D26-B14721AB896A}"/>
          </ac:spMkLst>
        </pc:spChg>
        <pc:spChg chg="mod">
          <ac:chgData name="Guerette,Christine E." userId="5a3c7fcc-11d9-449a-8833-8c5c0717fde8" providerId="ADAL" clId="{EE8079AB-E6D9-47EA-876A-B6B769A08F51}" dt="2024-11-06T16:37:58.816" v="144"/>
          <ac:spMkLst>
            <pc:docMk/>
            <pc:sldMk cId="1828797774" sldId="261"/>
            <ac:spMk id="166" creationId="{26CAF03A-F07C-3837-1DB1-132DB4CBBADE}"/>
          </ac:spMkLst>
        </pc:spChg>
        <pc:spChg chg="mod">
          <ac:chgData name="Guerette,Christine E." userId="5a3c7fcc-11d9-449a-8833-8c5c0717fde8" providerId="ADAL" clId="{EE8079AB-E6D9-47EA-876A-B6B769A08F51}" dt="2024-11-06T16:37:58.816" v="144"/>
          <ac:spMkLst>
            <pc:docMk/>
            <pc:sldMk cId="1828797774" sldId="261"/>
            <ac:spMk id="167" creationId="{551A4AD1-F49C-C529-CC0A-F374DB3F8C22}"/>
          </ac:spMkLst>
        </pc:spChg>
        <pc:spChg chg="mod">
          <ac:chgData name="Guerette,Christine E." userId="5a3c7fcc-11d9-449a-8833-8c5c0717fde8" providerId="ADAL" clId="{EE8079AB-E6D9-47EA-876A-B6B769A08F51}" dt="2024-11-06T16:37:58.816" v="144"/>
          <ac:spMkLst>
            <pc:docMk/>
            <pc:sldMk cId="1828797774" sldId="261"/>
            <ac:spMk id="169" creationId="{3E7F08F2-B2AA-2B09-06C6-4863C5674CC3}"/>
          </ac:spMkLst>
        </pc:spChg>
        <pc:spChg chg="mod">
          <ac:chgData name="Guerette,Christine E." userId="5a3c7fcc-11d9-449a-8833-8c5c0717fde8" providerId="ADAL" clId="{EE8079AB-E6D9-47EA-876A-B6B769A08F51}" dt="2024-11-06T16:37:58.816" v="144"/>
          <ac:spMkLst>
            <pc:docMk/>
            <pc:sldMk cId="1828797774" sldId="261"/>
            <ac:spMk id="170" creationId="{95330FAE-4BBB-A4CD-2980-581F815915BB}"/>
          </ac:spMkLst>
        </pc:spChg>
        <pc:spChg chg="mod">
          <ac:chgData name="Guerette,Christine E." userId="5a3c7fcc-11d9-449a-8833-8c5c0717fde8" providerId="ADAL" clId="{EE8079AB-E6D9-47EA-876A-B6B769A08F51}" dt="2024-11-06T16:37:58.816" v="144"/>
          <ac:spMkLst>
            <pc:docMk/>
            <pc:sldMk cId="1828797774" sldId="261"/>
            <ac:spMk id="171" creationId="{FE289248-3F8C-1112-B819-B2667A7EBE27}"/>
          </ac:spMkLst>
        </pc:spChg>
        <pc:spChg chg="add mod">
          <ac:chgData name="Guerette,Christine E." userId="5a3c7fcc-11d9-449a-8833-8c5c0717fde8" providerId="ADAL" clId="{EE8079AB-E6D9-47EA-876A-B6B769A08F51}" dt="2024-11-06T16:37:58.816" v="144"/>
          <ac:spMkLst>
            <pc:docMk/>
            <pc:sldMk cId="1828797774" sldId="261"/>
            <ac:spMk id="172" creationId="{BAE9E4FF-988F-7688-0DE7-06CF44FE0D09}"/>
          </ac:spMkLst>
        </pc:spChg>
        <pc:spChg chg="add mod">
          <ac:chgData name="Guerette,Christine E." userId="5a3c7fcc-11d9-449a-8833-8c5c0717fde8" providerId="ADAL" clId="{EE8079AB-E6D9-47EA-876A-B6B769A08F51}" dt="2024-11-06T16:37:58.816" v="144"/>
          <ac:spMkLst>
            <pc:docMk/>
            <pc:sldMk cId="1828797774" sldId="261"/>
            <ac:spMk id="173" creationId="{B0B8F377-13D0-60B4-A9D9-9B2D4E21D463}"/>
          </ac:spMkLst>
        </pc:spChg>
        <pc:spChg chg="mod">
          <ac:chgData name="Guerette,Christine E." userId="5a3c7fcc-11d9-449a-8833-8c5c0717fde8" providerId="ADAL" clId="{EE8079AB-E6D9-47EA-876A-B6B769A08F51}" dt="2024-11-06T16:37:58.816" v="144"/>
          <ac:spMkLst>
            <pc:docMk/>
            <pc:sldMk cId="1828797774" sldId="261"/>
            <ac:spMk id="175" creationId="{FF6BF535-1961-67C5-DFDB-2699DF027A0B}"/>
          </ac:spMkLst>
        </pc:spChg>
        <pc:spChg chg="mod">
          <ac:chgData name="Guerette,Christine E." userId="5a3c7fcc-11d9-449a-8833-8c5c0717fde8" providerId="ADAL" clId="{EE8079AB-E6D9-47EA-876A-B6B769A08F51}" dt="2024-11-06T16:37:58.816" v="144"/>
          <ac:spMkLst>
            <pc:docMk/>
            <pc:sldMk cId="1828797774" sldId="261"/>
            <ac:spMk id="176" creationId="{D38694BB-C17B-22DC-B991-2FC442CEA8F1}"/>
          </ac:spMkLst>
        </pc:spChg>
        <pc:spChg chg="add mod">
          <ac:chgData name="Guerette,Christine E." userId="5a3c7fcc-11d9-449a-8833-8c5c0717fde8" providerId="ADAL" clId="{EE8079AB-E6D9-47EA-876A-B6B769A08F51}" dt="2024-11-06T16:37:58.816" v="144"/>
          <ac:spMkLst>
            <pc:docMk/>
            <pc:sldMk cId="1828797774" sldId="261"/>
            <ac:spMk id="177" creationId="{68381DDD-08B1-3B21-D898-8A2659EA107C}"/>
          </ac:spMkLst>
        </pc:spChg>
        <pc:spChg chg="mod">
          <ac:chgData name="Guerette,Christine E." userId="5a3c7fcc-11d9-449a-8833-8c5c0717fde8" providerId="ADAL" clId="{EE8079AB-E6D9-47EA-876A-B6B769A08F51}" dt="2024-11-06T16:37:58.816" v="144"/>
          <ac:spMkLst>
            <pc:docMk/>
            <pc:sldMk cId="1828797774" sldId="261"/>
            <ac:spMk id="180" creationId="{4C4E5FBC-8420-A1F4-044A-91BFC901352A}"/>
          </ac:spMkLst>
        </pc:spChg>
        <pc:spChg chg="mod">
          <ac:chgData name="Guerette,Christine E." userId="5a3c7fcc-11d9-449a-8833-8c5c0717fde8" providerId="ADAL" clId="{EE8079AB-E6D9-47EA-876A-B6B769A08F51}" dt="2024-11-06T16:37:58.816" v="144"/>
          <ac:spMkLst>
            <pc:docMk/>
            <pc:sldMk cId="1828797774" sldId="261"/>
            <ac:spMk id="182" creationId="{79F943B2-357C-9F98-CBAA-6E21A187A656}"/>
          </ac:spMkLst>
        </pc:spChg>
        <pc:spChg chg="mod">
          <ac:chgData name="Guerette,Christine E." userId="5a3c7fcc-11d9-449a-8833-8c5c0717fde8" providerId="ADAL" clId="{EE8079AB-E6D9-47EA-876A-B6B769A08F51}" dt="2024-11-06T16:37:58.816" v="144"/>
          <ac:spMkLst>
            <pc:docMk/>
            <pc:sldMk cId="1828797774" sldId="261"/>
            <ac:spMk id="183" creationId="{80E046AF-DD4E-630A-6CF4-028908FD64AE}"/>
          </ac:spMkLst>
        </pc:spChg>
        <pc:spChg chg="mod">
          <ac:chgData name="Guerette,Christine E." userId="5a3c7fcc-11d9-449a-8833-8c5c0717fde8" providerId="ADAL" clId="{EE8079AB-E6D9-47EA-876A-B6B769A08F51}" dt="2024-11-06T16:37:58.816" v="144"/>
          <ac:spMkLst>
            <pc:docMk/>
            <pc:sldMk cId="1828797774" sldId="261"/>
            <ac:spMk id="184" creationId="{AE3508CA-1263-1BFE-82CC-2EDDFC5258FB}"/>
          </ac:spMkLst>
        </pc:spChg>
        <pc:spChg chg="mod">
          <ac:chgData name="Guerette,Christine E." userId="5a3c7fcc-11d9-449a-8833-8c5c0717fde8" providerId="ADAL" clId="{EE8079AB-E6D9-47EA-876A-B6B769A08F51}" dt="2024-11-06T16:37:58.816" v="144"/>
          <ac:spMkLst>
            <pc:docMk/>
            <pc:sldMk cId="1828797774" sldId="261"/>
            <ac:spMk id="185" creationId="{296304A9-1FAE-D132-C501-D0CC9A30A52A}"/>
          </ac:spMkLst>
        </pc:spChg>
        <pc:spChg chg="add mod">
          <ac:chgData name="Guerette,Christine E." userId="5a3c7fcc-11d9-449a-8833-8c5c0717fde8" providerId="ADAL" clId="{EE8079AB-E6D9-47EA-876A-B6B769A08F51}" dt="2024-11-06T16:37:58.816" v="144"/>
          <ac:spMkLst>
            <pc:docMk/>
            <pc:sldMk cId="1828797774" sldId="261"/>
            <ac:spMk id="186" creationId="{A5C7690C-0D69-99A7-57A0-32B9C1B66562}"/>
          </ac:spMkLst>
        </pc:spChg>
        <pc:spChg chg="mod">
          <ac:chgData name="Guerette,Christine E." userId="5a3c7fcc-11d9-449a-8833-8c5c0717fde8" providerId="ADAL" clId="{EE8079AB-E6D9-47EA-876A-B6B769A08F51}" dt="2024-11-06T16:37:58.816" v="144"/>
          <ac:spMkLst>
            <pc:docMk/>
            <pc:sldMk cId="1828797774" sldId="261"/>
            <ac:spMk id="188" creationId="{52389B83-10FB-CCD7-EB99-64F41413EBFD}"/>
          </ac:spMkLst>
        </pc:spChg>
        <pc:spChg chg="mod">
          <ac:chgData name="Guerette,Christine E." userId="5a3c7fcc-11d9-449a-8833-8c5c0717fde8" providerId="ADAL" clId="{EE8079AB-E6D9-47EA-876A-B6B769A08F51}" dt="2024-11-06T16:37:58.816" v="144"/>
          <ac:spMkLst>
            <pc:docMk/>
            <pc:sldMk cId="1828797774" sldId="261"/>
            <ac:spMk id="189" creationId="{D0585C0B-DA1B-8064-C6E8-1BCAFED08BDA}"/>
          </ac:spMkLst>
        </pc:spChg>
        <pc:spChg chg="add del mod">
          <ac:chgData name="Guerette,Christine E." userId="5a3c7fcc-11d9-449a-8833-8c5c0717fde8" providerId="ADAL" clId="{EE8079AB-E6D9-47EA-876A-B6B769A08F51}" dt="2024-11-06T16:38:14.172" v="148" actId="478"/>
          <ac:spMkLst>
            <pc:docMk/>
            <pc:sldMk cId="1828797774" sldId="261"/>
            <ac:spMk id="191" creationId="{CB6D98C2-78D5-7A19-0A98-0488173907A0}"/>
          </ac:spMkLst>
        </pc:spChg>
        <pc:spChg chg="add del mod">
          <ac:chgData name="Guerette,Christine E." userId="5a3c7fcc-11d9-449a-8833-8c5c0717fde8" providerId="ADAL" clId="{EE8079AB-E6D9-47EA-876A-B6B769A08F51}" dt="2024-11-06T16:38:19.436" v="150" actId="478"/>
          <ac:spMkLst>
            <pc:docMk/>
            <pc:sldMk cId="1828797774" sldId="261"/>
            <ac:spMk id="193" creationId="{12563D66-99AB-4AE1-6A34-EDB7A55B2B62}"/>
          </ac:spMkLst>
        </pc:spChg>
        <pc:spChg chg="add mod">
          <ac:chgData name="Guerette,Christine E." userId="5a3c7fcc-11d9-449a-8833-8c5c0717fde8" providerId="ADAL" clId="{EE8079AB-E6D9-47EA-876A-B6B769A08F51}" dt="2024-11-06T16:38:46.215" v="151"/>
          <ac:spMkLst>
            <pc:docMk/>
            <pc:sldMk cId="1828797774" sldId="261"/>
            <ac:spMk id="194" creationId="{26D6BF9D-82DE-7E42-2EA4-5FF6F32F9AA2}"/>
          </ac:spMkLst>
        </pc:spChg>
        <pc:spChg chg="mod">
          <ac:chgData name="Guerette,Christine E." userId="5a3c7fcc-11d9-449a-8833-8c5c0717fde8" providerId="ADAL" clId="{EE8079AB-E6D9-47EA-876A-B6B769A08F51}" dt="2024-11-06T16:38:46.215" v="151"/>
          <ac:spMkLst>
            <pc:docMk/>
            <pc:sldMk cId="1828797774" sldId="261"/>
            <ac:spMk id="196" creationId="{CDE34580-28DF-09A6-E956-1000BB195571}"/>
          </ac:spMkLst>
        </pc:spChg>
        <pc:spChg chg="mod">
          <ac:chgData name="Guerette,Christine E." userId="5a3c7fcc-11d9-449a-8833-8c5c0717fde8" providerId="ADAL" clId="{EE8079AB-E6D9-47EA-876A-B6B769A08F51}" dt="2024-11-06T16:38:46.215" v="151"/>
          <ac:spMkLst>
            <pc:docMk/>
            <pc:sldMk cId="1828797774" sldId="261"/>
            <ac:spMk id="197" creationId="{B9282A2E-5D16-8F59-E7D0-23349C48CA7A}"/>
          </ac:spMkLst>
        </pc:spChg>
        <pc:spChg chg="add mod">
          <ac:chgData name="Guerette,Christine E." userId="5a3c7fcc-11d9-449a-8833-8c5c0717fde8" providerId="ADAL" clId="{EE8079AB-E6D9-47EA-876A-B6B769A08F51}" dt="2024-11-06T16:38:46.215" v="151"/>
          <ac:spMkLst>
            <pc:docMk/>
            <pc:sldMk cId="1828797774" sldId="261"/>
            <ac:spMk id="198" creationId="{5A98EDF7-1F94-EC31-80D2-B4DF725A37AE}"/>
          </ac:spMkLst>
        </pc:spChg>
        <pc:spChg chg="add mod">
          <ac:chgData name="Guerette,Christine E." userId="5a3c7fcc-11d9-449a-8833-8c5c0717fde8" providerId="ADAL" clId="{EE8079AB-E6D9-47EA-876A-B6B769A08F51}" dt="2024-11-06T16:42:45.354" v="157" actId="14100"/>
          <ac:spMkLst>
            <pc:docMk/>
            <pc:sldMk cId="1828797774" sldId="261"/>
            <ac:spMk id="199" creationId="{E5338DAB-80F4-5D57-A538-6B75F64B0283}"/>
          </ac:spMkLst>
        </pc:spChg>
        <pc:spChg chg="add mod">
          <ac:chgData name="Guerette,Christine E." userId="5a3c7fcc-11d9-449a-8833-8c5c0717fde8" providerId="ADAL" clId="{EE8079AB-E6D9-47EA-876A-B6B769A08F51}" dt="2024-11-06T16:38:46.215" v="151"/>
          <ac:spMkLst>
            <pc:docMk/>
            <pc:sldMk cId="1828797774" sldId="261"/>
            <ac:spMk id="200" creationId="{5171EBC3-49C2-FB15-EC81-6B058D7665F3}"/>
          </ac:spMkLst>
        </pc:spChg>
        <pc:spChg chg="add mod">
          <ac:chgData name="Guerette,Christine E." userId="5a3c7fcc-11d9-449a-8833-8c5c0717fde8" providerId="ADAL" clId="{EE8079AB-E6D9-47EA-876A-B6B769A08F51}" dt="2024-11-06T16:38:46.215" v="151"/>
          <ac:spMkLst>
            <pc:docMk/>
            <pc:sldMk cId="1828797774" sldId="261"/>
            <ac:spMk id="201" creationId="{86A42FE6-3139-3D7C-45D3-3F9CA12240BD}"/>
          </ac:spMkLst>
        </pc:spChg>
        <pc:spChg chg="add mod">
          <ac:chgData name="Guerette,Christine E." userId="5a3c7fcc-11d9-449a-8833-8c5c0717fde8" providerId="ADAL" clId="{EE8079AB-E6D9-47EA-876A-B6B769A08F51}" dt="2024-11-06T16:38:46.215" v="151"/>
          <ac:spMkLst>
            <pc:docMk/>
            <pc:sldMk cId="1828797774" sldId="261"/>
            <ac:spMk id="202" creationId="{6D9CA273-2E4E-0768-3647-6231439608CC}"/>
          </ac:spMkLst>
        </pc:spChg>
        <pc:spChg chg="add mod">
          <ac:chgData name="Guerette,Christine E." userId="5a3c7fcc-11d9-449a-8833-8c5c0717fde8" providerId="ADAL" clId="{EE8079AB-E6D9-47EA-876A-B6B769A08F51}" dt="2024-11-06T16:38:46.215" v="151"/>
          <ac:spMkLst>
            <pc:docMk/>
            <pc:sldMk cId="1828797774" sldId="261"/>
            <ac:spMk id="203" creationId="{57BFDFF7-AEA1-EE71-ABD1-67B85CEB0FF4}"/>
          </ac:spMkLst>
        </pc:spChg>
        <pc:spChg chg="add mod">
          <ac:chgData name="Guerette,Christine E." userId="5a3c7fcc-11d9-449a-8833-8c5c0717fde8" providerId="ADAL" clId="{EE8079AB-E6D9-47EA-876A-B6B769A08F51}" dt="2024-11-06T16:38:46.215" v="151"/>
          <ac:spMkLst>
            <pc:docMk/>
            <pc:sldMk cId="1828797774" sldId="261"/>
            <ac:spMk id="204" creationId="{B9698E8A-95FB-2389-087C-1C60D6F9E0F1}"/>
          </ac:spMkLst>
        </pc:spChg>
        <pc:spChg chg="mod">
          <ac:chgData name="Guerette,Christine E." userId="5a3c7fcc-11d9-449a-8833-8c5c0717fde8" providerId="ADAL" clId="{EE8079AB-E6D9-47EA-876A-B6B769A08F51}" dt="2024-11-06T16:38:46.215" v="151"/>
          <ac:spMkLst>
            <pc:docMk/>
            <pc:sldMk cId="1828797774" sldId="261"/>
            <ac:spMk id="206" creationId="{A74BCDE0-428D-509D-AB0A-5B356EA91599}"/>
          </ac:spMkLst>
        </pc:spChg>
        <pc:spChg chg="mod">
          <ac:chgData name="Guerette,Christine E." userId="5a3c7fcc-11d9-449a-8833-8c5c0717fde8" providerId="ADAL" clId="{EE8079AB-E6D9-47EA-876A-B6B769A08F51}" dt="2024-11-06T16:38:46.215" v="151"/>
          <ac:spMkLst>
            <pc:docMk/>
            <pc:sldMk cId="1828797774" sldId="261"/>
            <ac:spMk id="207" creationId="{07834DAB-1D16-36DD-ADE2-629B36536053}"/>
          </ac:spMkLst>
        </pc:spChg>
        <pc:spChg chg="mod">
          <ac:chgData name="Guerette,Christine E." userId="5a3c7fcc-11d9-449a-8833-8c5c0717fde8" providerId="ADAL" clId="{EE8079AB-E6D9-47EA-876A-B6B769A08F51}" dt="2024-11-06T16:38:46.215" v="151"/>
          <ac:spMkLst>
            <pc:docMk/>
            <pc:sldMk cId="1828797774" sldId="261"/>
            <ac:spMk id="208" creationId="{5B70AA34-509F-1476-083B-CCDDD03790E6}"/>
          </ac:spMkLst>
        </pc:spChg>
        <pc:spChg chg="mod">
          <ac:chgData name="Guerette,Christine E." userId="5a3c7fcc-11d9-449a-8833-8c5c0717fde8" providerId="ADAL" clId="{EE8079AB-E6D9-47EA-876A-B6B769A08F51}" dt="2024-11-06T16:38:46.215" v="151"/>
          <ac:spMkLst>
            <pc:docMk/>
            <pc:sldMk cId="1828797774" sldId="261"/>
            <ac:spMk id="209" creationId="{2B76CB85-3611-71AB-6C2C-7163930CC139}"/>
          </ac:spMkLst>
        </pc:spChg>
        <pc:spChg chg="add mod">
          <ac:chgData name="Guerette,Christine E." userId="5a3c7fcc-11d9-449a-8833-8c5c0717fde8" providerId="ADAL" clId="{EE8079AB-E6D9-47EA-876A-B6B769A08F51}" dt="2024-11-06T16:38:46.215" v="151"/>
          <ac:spMkLst>
            <pc:docMk/>
            <pc:sldMk cId="1828797774" sldId="261"/>
            <ac:spMk id="210" creationId="{8821245F-E796-A9AC-AC0E-BF4462D451DF}"/>
          </ac:spMkLst>
        </pc:spChg>
        <pc:spChg chg="mod">
          <ac:chgData name="Guerette,Christine E." userId="5a3c7fcc-11d9-449a-8833-8c5c0717fde8" providerId="ADAL" clId="{EE8079AB-E6D9-47EA-876A-B6B769A08F51}" dt="2024-11-06T16:38:46.215" v="151"/>
          <ac:spMkLst>
            <pc:docMk/>
            <pc:sldMk cId="1828797774" sldId="261"/>
            <ac:spMk id="212" creationId="{D047249B-178F-84C4-E486-E79FED3879C5}"/>
          </ac:spMkLst>
        </pc:spChg>
        <pc:spChg chg="mod">
          <ac:chgData name="Guerette,Christine E." userId="5a3c7fcc-11d9-449a-8833-8c5c0717fde8" providerId="ADAL" clId="{EE8079AB-E6D9-47EA-876A-B6B769A08F51}" dt="2024-11-06T16:38:46.215" v="151"/>
          <ac:spMkLst>
            <pc:docMk/>
            <pc:sldMk cId="1828797774" sldId="261"/>
            <ac:spMk id="213" creationId="{21B2A9CF-5F9D-A658-4D15-504CD4BA055E}"/>
          </ac:spMkLst>
        </pc:spChg>
        <pc:spChg chg="mod">
          <ac:chgData name="Guerette,Christine E." userId="5a3c7fcc-11d9-449a-8833-8c5c0717fde8" providerId="ADAL" clId="{EE8079AB-E6D9-47EA-876A-B6B769A08F51}" dt="2024-11-06T16:38:46.215" v="151"/>
          <ac:spMkLst>
            <pc:docMk/>
            <pc:sldMk cId="1828797774" sldId="261"/>
            <ac:spMk id="215" creationId="{8214C853-EF7D-FA05-A443-35143DA31CFE}"/>
          </ac:spMkLst>
        </pc:spChg>
        <pc:spChg chg="mod">
          <ac:chgData name="Guerette,Christine E." userId="5a3c7fcc-11d9-449a-8833-8c5c0717fde8" providerId="ADAL" clId="{EE8079AB-E6D9-47EA-876A-B6B769A08F51}" dt="2024-11-06T16:38:46.215" v="151"/>
          <ac:spMkLst>
            <pc:docMk/>
            <pc:sldMk cId="1828797774" sldId="261"/>
            <ac:spMk id="216" creationId="{894F0190-1092-B5B5-6E8A-67F728750978}"/>
          </ac:spMkLst>
        </pc:spChg>
        <pc:spChg chg="add mod">
          <ac:chgData name="Guerette,Christine E." userId="5a3c7fcc-11d9-449a-8833-8c5c0717fde8" providerId="ADAL" clId="{EE8079AB-E6D9-47EA-876A-B6B769A08F51}" dt="2024-11-06T16:38:46.215" v="151"/>
          <ac:spMkLst>
            <pc:docMk/>
            <pc:sldMk cId="1828797774" sldId="261"/>
            <ac:spMk id="217" creationId="{679EE304-E78D-1573-8C0A-0D2342515522}"/>
          </ac:spMkLst>
        </pc:spChg>
        <pc:spChg chg="add mod">
          <ac:chgData name="Guerette,Christine E." userId="5a3c7fcc-11d9-449a-8833-8c5c0717fde8" providerId="ADAL" clId="{EE8079AB-E6D9-47EA-876A-B6B769A08F51}" dt="2024-11-06T16:38:46.215" v="151"/>
          <ac:spMkLst>
            <pc:docMk/>
            <pc:sldMk cId="1828797774" sldId="261"/>
            <ac:spMk id="218" creationId="{201760D8-7353-880D-7ED8-50E019048E79}"/>
          </ac:spMkLst>
        </pc:spChg>
        <pc:spChg chg="mod">
          <ac:chgData name="Guerette,Christine E." userId="5a3c7fcc-11d9-449a-8833-8c5c0717fde8" providerId="ADAL" clId="{EE8079AB-E6D9-47EA-876A-B6B769A08F51}" dt="2024-11-06T16:38:46.215" v="151"/>
          <ac:spMkLst>
            <pc:docMk/>
            <pc:sldMk cId="1828797774" sldId="261"/>
            <ac:spMk id="221" creationId="{C6F4CC28-AD36-65B5-36E0-7559885E026C}"/>
          </ac:spMkLst>
        </pc:spChg>
        <pc:spChg chg="mod">
          <ac:chgData name="Guerette,Christine E." userId="5a3c7fcc-11d9-449a-8833-8c5c0717fde8" providerId="ADAL" clId="{EE8079AB-E6D9-47EA-876A-B6B769A08F51}" dt="2024-11-06T16:38:46.215" v="151"/>
          <ac:spMkLst>
            <pc:docMk/>
            <pc:sldMk cId="1828797774" sldId="261"/>
            <ac:spMk id="222" creationId="{8923D640-7BB3-7563-DABD-73AFE348F456}"/>
          </ac:spMkLst>
        </pc:spChg>
        <pc:spChg chg="mod">
          <ac:chgData name="Guerette,Christine E." userId="5a3c7fcc-11d9-449a-8833-8c5c0717fde8" providerId="ADAL" clId="{EE8079AB-E6D9-47EA-876A-B6B769A08F51}" dt="2024-11-06T16:38:46.215" v="151"/>
          <ac:spMkLst>
            <pc:docMk/>
            <pc:sldMk cId="1828797774" sldId="261"/>
            <ac:spMk id="223" creationId="{D274011A-5827-818F-AEEC-10E968C37E98}"/>
          </ac:spMkLst>
        </pc:spChg>
        <pc:spChg chg="add mod">
          <ac:chgData name="Guerette,Christine E." userId="5a3c7fcc-11d9-449a-8833-8c5c0717fde8" providerId="ADAL" clId="{EE8079AB-E6D9-47EA-876A-B6B769A08F51}" dt="2024-11-06T16:38:46.215" v="151"/>
          <ac:spMkLst>
            <pc:docMk/>
            <pc:sldMk cId="1828797774" sldId="261"/>
            <ac:spMk id="224" creationId="{BDE3F54F-9A3D-163A-638A-E6EAFC610A9F}"/>
          </ac:spMkLst>
        </pc:spChg>
        <pc:spChg chg="add mod">
          <ac:chgData name="Guerette,Christine E." userId="5a3c7fcc-11d9-449a-8833-8c5c0717fde8" providerId="ADAL" clId="{EE8079AB-E6D9-47EA-876A-B6B769A08F51}" dt="2024-11-06T16:38:46.215" v="151"/>
          <ac:spMkLst>
            <pc:docMk/>
            <pc:sldMk cId="1828797774" sldId="261"/>
            <ac:spMk id="225" creationId="{6B431D81-283E-9C3C-B135-5FB58AD2192F}"/>
          </ac:spMkLst>
        </pc:spChg>
        <pc:spChg chg="mod">
          <ac:chgData name="Guerette,Christine E." userId="5a3c7fcc-11d9-449a-8833-8c5c0717fde8" providerId="ADAL" clId="{EE8079AB-E6D9-47EA-876A-B6B769A08F51}" dt="2024-11-06T16:38:46.215" v="151"/>
          <ac:spMkLst>
            <pc:docMk/>
            <pc:sldMk cId="1828797774" sldId="261"/>
            <ac:spMk id="227" creationId="{0CE82DA3-29A4-CD9C-B668-0F20733B2149}"/>
          </ac:spMkLst>
        </pc:spChg>
        <pc:spChg chg="mod">
          <ac:chgData name="Guerette,Christine E." userId="5a3c7fcc-11d9-449a-8833-8c5c0717fde8" providerId="ADAL" clId="{EE8079AB-E6D9-47EA-876A-B6B769A08F51}" dt="2024-11-06T16:38:46.215" v="151"/>
          <ac:spMkLst>
            <pc:docMk/>
            <pc:sldMk cId="1828797774" sldId="261"/>
            <ac:spMk id="228" creationId="{735EE095-02C6-4B3F-36CF-A3DDD723F291}"/>
          </ac:spMkLst>
        </pc:spChg>
        <pc:spChg chg="add mod">
          <ac:chgData name="Guerette,Christine E." userId="5a3c7fcc-11d9-449a-8833-8c5c0717fde8" providerId="ADAL" clId="{EE8079AB-E6D9-47EA-876A-B6B769A08F51}" dt="2024-11-06T16:38:46.215" v="151"/>
          <ac:spMkLst>
            <pc:docMk/>
            <pc:sldMk cId="1828797774" sldId="261"/>
            <ac:spMk id="229" creationId="{05948024-CF7D-B74E-58D8-BE259A02D33C}"/>
          </ac:spMkLst>
        </pc:spChg>
        <pc:spChg chg="add mod">
          <ac:chgData name="Guerette,Christine E." userId="5a3c7fcc-11d9-449a-8833-8c5c0717fde8" providerId="ADAL" clId="{EE8079AB-E6D9-47EA-876A-B6B769A08F51}" dt="2024-11-06T16:38:46.215" v="151"/>
          <ac:spMkLst>
            <pc:docMk/>
            <pc:sldMk cId="1828797774" sldId="261"/>
            <ac:spMk id="230" creationId="{093CC5FC-3DC1-B00B-C6EE-CA2CC8094064}"/>
          </ac:spMkLst>
        </pc:spChg>
        <pc:spChg chg="add mod">
          <ac:chgData name="Guerette,Christine E." userId="5a3c7fcc-11d9-449a-8833-8c5c0717fde8" providerId="ADAL" clId="{EE8079AB-E6D9-47EA-876A-B6B769A08F51}" dt="2024-11-06T16:38:46.215" v="151"/>
          <ac:spMkLst>
            <pc:docMk/>
            <pc:sldMk cId="1828797774" sldId="261"/>
            <ac:spMk id="231" creationId="{A22E4AD8-13DB-2178-C75F-5081AB27A43A}"/>
          </ac:spMkLst>
        </pc:spChg>
        <pc:spChg chg="add mod">
          <ac:chgData name="Guerette,Christine E." userId="5a3c7fcc-11d9-449a-8833-8c5c0717fde8" providerId="ADAL" clId="{EE8079AB-E6D9-47EA-876A-B6B769A08F51}" dt="2024-11-06T16:38:46.215" v="151"/>
          <ac:spMkLst>
            <pc:docMk/>
            <pc:sldMk cId="1828797774" sldId="261"/>
            <ac:spMk id="232" creationId="{A5797792-879C-F566-C20E-4BF2FDB1973A}"/>
          </ac:spMkLst>
        </pc:spChg>
        <pc:spChg chg="add mod">
          <ac:chgData name="Guerette,Christine E." userId="5a3c7fcc-11d9-449a-8833-8c5c0717fde8" providerId="ADAL" clId="{EE8079AB-E6D9-47EA-876A-B6B769A08F51}" dt="2024-11-06T16:38:46.215" v="151"/>
          <ac:spMkLst>
            <pc:docMk/>
            <pc:sldMk cId="1828797774" sldId="261"/>
            <ac:spMk id="233" creationId="{BCC4DD2F-4CD4-D5CB-EF69-518FEA7E76F9}"/>
          </ac:spMkLst>
        </pc:spChg>
        <pc:spChg chg="add mod">
          <ac:chgData name="Guerette,Christine E." userId="5a3c7fcc-11d9-449a-8833-8c5c0717fde8" providerId="ADAL" clId="{EE8079AB-E6D9-47EA-876A-B6B769A08F51}" dt="2024-11-06T16:38:46.215" v="151"/>
          <ac:spMkLst>
            <pc:docMk/>
            <pc:sldMk cId="1828797774" sldId="261"/>
            <ac:spMk id="234" creationId="{0C0CBFD4-F46E-45D6-B7C2-A212EF37CEDF}"/>
          </ac:spMkLst>
        </pc:spChg>
        <pc:spChg chg="mod">
          <ac:chgData name="Guerette,Christine E." userId="5a3c7fcc-11d9-449a-8833-8c5c0717fde8" providerId="ADAL" clId="{EE8079AB-E6D9-47EA-876A-B6B769A08F51}" dt="2024-11-06T16:38:46.215" v="151"/>
          <ac:spMkLst>
            <pc:docMk/>
            <pc:sldMk cId="1828797774" sldId="261"/>
            <ac:spMk id="237" creationId="{A142963A-0E5B-7DDF-167F-F56331D85DCD}"/>
          </ac:spMkLst>
        </pc:spChg>
        <pc:spChg chg="mod">
          <ac:chgData name="Guerette,Christine E." userId="5a3c7fcc-11d9-449a-8833-8c5c0717fde8" providerId="ADAL" clId="{EE8079AB-E6D9-47EA-876A-B6B769A08F51}" dt="2024-11-06T16:38:46.215" v="151"/>
          <ac:spMkLst>
            <pc:docMk/>
            <pc:sldMk cId="1828797774" sldId="261"/>
            <ac:spMk id="239" creationId="{4A5F374F-AAE5-0E66-EB37-DCEEDAE5EC84}"/>
          </ac:spMkLst>
        </pc:spChg>
        <pc:spChg chg="mod">
          <ac:chgData name="Guerette,Christine E." userId="5a3c7fcc-11d9-449a-8833-8c5c0717fde8" providerId="ADAL" clId="{EE8079AB-E6D9-47EA-876A-B6B769A08F51}" dt="2024-11-06T16:38:46.215" v="151"/>
          <ac:spMkLst>
            <pc:docMk/>
            <pc:sldMk cId="1828797774" sldId="261"/>
            <ac:spMk id="240" creationId="{CC1986F0-99AD-8D18-8EE8-56706A1449E4}"/>
          </ac:spMkLst>
        </pc:spChg>
        <pc:spChg chg="mod">
          <ac:chgData name="Guerette,Christine E." userId="5a3c7fcc-11d9-449a-8833-8c5c0717fde8" providerId="ADAL" clId="{EE8079AB-E6D9-47EA-876A-B6B769A08F51}" dt="2024-11-06T16:38:46.215" v="151"/>
          <ac:spMkLst>
            <pc:docMk/>
            <pc:sldMk cId="1828797774" sldId="261"/>
            <ac:spMk id="241" creationId="{7AE66373-C4AB-544F-260D-B04384CEB081}"/>
          </ac:spMkLst>
        </pc:spChg>
        <pc:spChg chg="mod">
          <ac:chgData name="Guerette,Christine E." userId="5a3c7fcc-11d9-449a-8833-8c5c0717fde8" providerId="ADAL" clId="{EE8079AB-E6D9-47EA-876A-B6B769A08F51}" dt="2024-11-06T16:38:46.215" v="151"/>
          <ac:spMkLst>
            <pc:docMk/>
            <pc:sldMk cId="1828797774" sldId="261"/>
            <ac:spMk id="242" creationId="{64511E3B-56DD-5B19-252D-9B072D2141A2}"/>
          </ac:spMkLst>
        </pc:spChg>
        <pc:spChg chg="mod">
          <ac:chgData name="Guerette,Christine E." userId="5a3c7fcc-11d9-449a-8833-8c5c0717fde8" providerId="ADAL" clId="{EE8079AB-E6D9-47EA-876A-B6B769A08F51}" dt="2024-11-06T16:38:46.215" v="151"/>
          <ac:spMkLst>
            <pc:docMk/>
            <pc:sldMk cId="1828797774" sldId="261"/>
            <ac:spMk id="243" creationId="{32F0409E-8E14-92C9-B169-C42228B9F19B}"/>
          </ac:spMkLst>
        </pc:spChg>
        <pc:spChg chg="mod">
          <ac:chgData name="Guerette,Christine E." userId="5a3c7fcc-11d9-449a-8833-8c5c0717fde8" providerId="ADAL" clId="{EE8079AB-E6D9-47EA-876A-B6B769A08F51}" dt="2024-11-06T16:38:46.215" v="151"/>
          <ac:spMkLst>
            <pc:docMk/>
            <pc:sldMk cId="1828797774" sldId="261"/>
            <ac:spMk id="245" creationId="{33A9DCA6-43D2-487A-4249-C58C322D5DE6}"/>
          </ac:spMkLst>
        </pc:spChg>
        <pc:spChg chg="mod">
          <ac:chgData name="Guerette,Christine E." userId="5a3c7fcc-11d9-449a-8833-8c5c0717fde8" providerId="ADAL" clId="{EE8079AB-E6D9-47EA-876A-B6B769A08F51}" dt="2024-11-06T16:38:46.215" v="151"/>
          <ac:spMkLst>
            <pc:docMk/>
            <pc:sldMk cId="1828797774" sldId="261"/>
            <ac:spMk id="246" creationId="{15AFE7C6-6785-4AA4-B9B6-618029BC8946}"/>
          </ac:spMkLst>
        </pc:spChg>
        <pc:spChg chg="mod">
          <ac:chgData name="Guerette,Christine E." userId="5a3c7fcc-11d9-449a-8833-8c5c0717fde8" providerId="ADAL" clId="{EE8079AB-E6D9-47EA-876A-B6B769A08F51}" dt="2024-11-06T16:38:46.215" v="151"/>
          <ac:spMkLst>
            <pc:docMk/>
            <pc:sldMk cId="1828797774" sldId="261"/>
            <ac:spMk id="249" creationId="{BF1551AB-57CD-1AA6-A3D7-3F8A402B77B6}"/>
          </ac:spMkLst>
        </pc:spChg>
        <pc:spChg chg="mod">
          <ac:chgData name="Guerette,Christine E." userId="5a3c7fcc-11d9-449a-8833-8c5c0717fde8" providerId="ADAL" clId="{EE8079AB-E6D9-47EA-876A-B6B769A08F51}" dt="2024-11-06T16:38:46.215" v="151"/>
          <ac:spMkLst>
            <pc:docMk/>
            <pc:sldMk cId="1828797774" sldId="261"/>
            <ac:spMk id="250" creationId="{4A43E645-2986-BB35-C05B-4EF09495BEDC}"/>
          </ac:spMkLst>
        </pc:spChg>
        <pc:spChg chg="mod">
          <ac:chgData name="Guerette,Christine E." userId="5a3c7fcc-11d9-449a-8833-8c5c0717fde8" providerId="ADAL" clId="{EE8079AB-E6D9-47EA-876A-B6B769A08F51}" dt="2024-11-06T16:38:46.215" v="151"/>
          <ac:spMkLst>
            <pc:docMk/>
            <pc:sldMk cId="1828797774" sldId="261"/>
            <ac:spMk id="251" creationId="{92B55FF1-BB64-1F33-73A9-2349DE08ED38}"/>
          </ac:spMkLst>
        </pc:spChg>
        <pc:spChg chg="mod">
          <ac:chgData name="Guerette,Christine E." userId="5a3c7fcc-11d9-449a-8833-8c5c0717fde8" providerId="ADAL" clId="{EE8079AB-E6D9-47EA-876A-B6B769A08F51}" dt="2024-11-06T16:38:46.215" v="151"/>
          <ac:spMkLst>
            <pc:docMk/>
            <pc:sldMk cId="1828797774" sldId="261"/>
            <ac:spMk id="253" creationId="{EE9C3C52-6744-FBC8-5DD1-7DE868C5E9FB}"/>
          </ac:spMkLst>
        </pc:spChg>
        <pc:spChg chg="mod">
          <ac:chgData name="Guerette,Christine E." userId="5a3c7fcc-11d9-449a-8833-8c5c0717fde8" providerId="ADAL" clId="{EE8079AB-E6D9-47EA-876A-B6B769A08F51}" dt="2024-11-06T16:38:46.215" v="151"/>
          <ac:spMkLst>
            <pc:docMk/>
            <pc:sldMk cId="1828797774" sldId="261"/>
            <ac:spMk id="254" creationId="{6D6C7AEC-28A2-72C6-97A6-E05D8FE4E098}"/>
          </ac:spMkLst>
        </pc:spChg>
        <pc:spChg chg="add mod">
          <ac:chgData name="Guerette,Christine E." userId="5a3c7fcc-11d9-449a-8833-8c5c0717fde8" providerId="ADAL" clId="{EE8079AB-E6D9-47EA-876A-B6B769A08F51}" dt="2024-11-06T16:38:46.215" v="151"/>
          <ac:spMkLst>
            <pc:docMk/>
            <pc:sldMk cId="1828797774" sldId="261"/>
            <ac:spMk id="255" creationId="{6E543C99-B9A9-52DA-F91B-417B3EA261AE}"/>
          </ac:spMkLst>
        </pc:spChg>
        <pc:spChg chg="add mod">
          <ac:chgData name="Guerette,Christine E." userId="5a3c7fcc-11d9-449a-8833-8c5c0717fde8" providerId="ADAL" clId="{EE8079AB-E6D9-47EA-876A-B6B769A08F51}" dt="2024-11-06T16:38:46.215" v="151"/>
          <ac:spMkLst>
            <pc:docMk/>
            <pc:sldMk cId="1828797774" sldId="261"/>
            <ac:spMk id="256" creationId="{A386B1B0-8B88-AD69-1BC6-FB09DE7C7A29}"/>
          </ac:spMkLst>
        </pc:spChg>
        <pc:spChg chg="add mod">
          <ac:chgData name="Guerette,Christine E." userId="5a3c7fcc-11d9-449a-8833-8c5c0717fde8" providerId="ADAL" clId="{EE8079AB-E6D9-47EA-876A-B6B769A08F51}" dt="2024-11-06T16:38:46.215" v="151"/>
          <ac:spMkLst>
            <pc:docMk/>
            <pc:sldMk cId="1828797774" sldId="261"/>
            <ac:spMk id="257" creationId="{80BE073B-D171-5487-FAEC-4C4105EABE96}"/>
          </ac:spMkLst>
        </pc:spChg>
        <pc:spChg chg="add mod">
          <ac:chgData name="Guerette,Christine E." userId="5a3c7fcc-11d9-449a-8833-8c5c0717fde8" providerId="ADAL" clId="{EE8079AB-E6D9-47EA-876A-B6B769A08F51}" dt="2024-11-06T16:38:46.215" v="151"/>
          <ac:spMkLst>
            <pc:docMk/>
            <pc:sldMk cId="1828797774" sldId="261"/>
            <ac:spMk id="258" creationId="{E913CEB4-37F1-6363-A173-EF671F0F464F}"/>
          </ac:spMkLst>
        </pc:spChg>
        <pc:spChg chg="add mod">
          <ac:chgData name="Guerette,Christine E." userId="5a3c7fcc-11d9-449a-8833-8c5c0717fde8" providerId="ADAL" clId="{EE8079AB-E6D9-47EA-876A-B6B769A08F51}" dt="2024-11-06T16:42:45.354" v="155" actId="14100"/>
          <ac:spMkLst>
            <pc:docMk/>
            <pc:sldMk cId="1828797774" sldId="261"/>
            <ac:spMk id="259" creationId="{2B6ED4AE-A90A-BC71-5EDE-48246AA3A180}"/>
          </ac:spMkLst>
        </pc:spChg>
        <pc:spChg chg="add mod">
          <ac:chgData name="Guerette,Christine E." userId="5a3c7fcc-11d9-449a-8833-8c5c0717fde8" providerId="ADAL" clId="{EE8079AB-E6D9-47EA-876A-B6B769A08F51}" dt="2024-11-06T16:38:46.215" v="151"/>
          <ac:spMkLst>
            <pc:docMk/>
            <pc:sldMk cId="1828797774" sldId="261"/>
            <ac:spMk id="260" creationId="{83C8C192-8C73-E178-7330-8EE4A9EF1594}"/>
          </ac:spMkLst>
        </pc:spChg>
        <pc:spChg chg="add mod">
          <ac:chgData name="Guerette,Christine E." userId="5a3c7fcc-11d9-449a-8833-8c5c0717fde8" providerId="ADAL" clId="{EE8079AB-E6D9-47EA-876A-B6B769A08F51}" dt="2024-11-06T16:38:46.215" v="151"/>
          <ac:spMkLst>
            <pc:docMk/>
            <pc:sldMk cId="1828797774" sldId="261"/>
            <ac:spMk id="261" creationId="{2149941E-8F8D-1EC6-3432-2784A6DB5B4F}"/>
          </ac:spMkLst>
        </pc:spChg>
        <pc:spChg chg="add mod">
          <ac:chgData name="Guerette,Christine E." userId="5a3c7fcc-11d9-449a-8833-8c5c0717fde8" providerId="ADAL" clId="{EE8079AB-E6D9-47EA-876A-B6B769A08F51}" dt="2024-11-06T16:38:46.215" v="151"/>
          <ac:spMkLst>
            <pc:docMk/>
            <pc:sldMk cId="1828797774" sldId="261"/>
            <ac:spMk id="262" creationId="{A4E5EEA8-5FFC-C1D3-338D-7947C7681040}"/>
          </ac:spMkLst>
        </pc:spChg>
        <pc:spChg chg="add mod">
          <ac:chgData name="Guerette,Christine E." userId="5a3c7fcc-11d9-449a-8833-8c5c0717fde8" providerId="ADAL" clId="{EE8079AB-E6D9-47EA-876A-B6B769A08F51}" dt="2024-11-06T16:38:46.215" v="151"/>
          <ac:spMkLst>
            <pc:docMk/>
            <pc:sldMk cId="1828797774" sldId="261"/>
            <ac:spMk id="263" creationId="{DCF165FB-D26A-C0E2-999B-9C3AA618DE70}"/>
          </ac:spMkLst>
        </pc:spChg>
        <pc:spChg chg="add mod">
          <ac:chgData name="Guerette,Christine E." userId="5a3c7fcc-11d9-449a-8833-8c5c0717fde8" providerId="ADAL" clId="{EE8079AB-E6D9-47EA-876A-B6B769A08F51}" dt="2024-11-06T16:38:46.215" v="151"/>
          <ac:spMkLst>
            <pc:docMk/>
            <pc:sldMk cId="1828797774" sldId="261"/>
            <ac:spMk id="264" creationId="{18F55059-EE99-7224-8C28-C8A01D305AB9}"/>
          </ac:spMkLst>
        </pc:spChg>
        <pc:spChg chg="mod">
          <ac:chgData name="Guerette,Christine E." userId="5a3c7fcc-11d9-449a-8833-8c5c0717fde8" providerId="ADAL" clId="{EE8079AB-E6D9-47EA-876A-B6B769A08F51}" dt="2024-11-06T16:38:46.215" v="151"/>
          <ac:spMkLst>
            <pc:docMk/>
            <pc:sldMk cId="1828797774" sldId="261"/>
            <ac:spMk id="267" creationId="{C1E53832-7301-C853-D7C8-F8686ED8298B}"/>
          </ac:spMkLst>
        </pc:spChg>
        <pc:spChg chg="mod">
          <ac:chgData name="Guerette,Christine E." userId="5a3c7fcc-11d9-449a-8833-8c5c0717fde8" providerId="ADAL" clId="{EE8079AB-E6D9-47EA-876A-B6B769A08F51}" dt="2024-11-06T16:38:46.215" v="151"/>
          <ac:spMkLst>
            <pc:docMk/>
            <pc:sldMk cId="1828797774" sldId="261"/>
            <ac:spMk id="268" creationId="{5BDA8A85-2608-D136-5EEA-DCEED6D5888E}"/>
          </ac:spMkLst>
        </pc:spChg>
        <pc:spChg chg="mod">
          <ac:chgData name="Guerette,Christine E." userId="5a3c7fcc-11d9-449a-8833-8c5c0717fde8" providerId="ADAL" clId="{EE8079AB-E6D9-47EA-876A-B6B769A08F51}" dt="2024-11-06T16:38:46.215" v="151"/>
          <ac:spMkLst>
            <pc:docMk/>
            <pc:sldMk cId="1828797774" sldId="261"/>
            <ac:spMk id="269" creationId="{696CF13A-AB8F-8330-B143-930E6848651F}"/>
          </ac:spMkLst>
        </pc:spChg>
        <pc:spChg chg="mod">
          <ac:chgData name="Guerette,Christine E." userId="5a3c7fcc-11d9-449a-8833-8c5c0717fde8" providerId="ADAL" clId="{EE8079AB-E6D9-47EA-876A-B6B769A08F51}" dt="2024-11-06T16:38:46.215" v="151"/>
          <ac:spMkLst>
            <pc:docMk/>
            <pc:sldMk cId="1828797774" sldId="261"/>
            <ac:spMk id="272" creationId="{C1A43944-EB95-0949-CEAD-495ECCC4C7D2}"/>
          </ac:spMkLst>
        </pc:spChg>
        <pc:spChg chg="mod">
          <ac:chgData name="Guerette,Christine E." userId="5a3c7fcc-11d9-449a-8833-8c5c0717fde8" providerId="ADAL" clId="{EE8079AB-E6D9-47EA-876A-B6B769A08F51}" dt="2024-11-06T16:38:46.215" v="151"/>
          <ac:spMkLst>
            <pc:docMk/>
            <pc:sldMk cId="1828797774" sldId="261"/>
            <ac:spMk id="273" creationId="{49F63048-E96F-9476-75C2-F7CA2C065505}"/>
          </ac:spMkLst>
        </pc:spChg>
        <pc:spChg chg="mod">
          <ac:chgData name="Guerette,Christine E." userId="5a3c7fcc-11d9-449a-8833-8c5c0717fde8" providerId="ADAL" clId="{EE8079AB-E6D9-47EA-876A-B6B769A08F51}" dt="2024-11-06T16:38:46.215" v="151"/>
          <ac:spMkLst>
            <pc:docMk/>
            <pc:sldMk cId="1828797774" sldId="261"/>
            <ac:spMk id="274" creationId="{AEA2C9C2-D135-9136-B62C-9BD1B9DAD291}"/>
          </ac:spMkLst>
        </pc:spChg>
        <pc:spChg chg="mod">
          <ac:chgData name="Guerette,Christine E." userId="5a3c7fcc-11d9-449a-8833-8c5c0717fde8" providerId="ADAL" clId="{EE8079AB-E6D9-47EA-876A-B6B769A08F51}" dt="2024-11-06T16:38:46.215" v="151"/>
          <ac:spMkLst>
            <pc:docMk/>
            <pc:sldMk cId="1828797774" sldId="261"/>
            <ac:spMk id="276" creationId="{6E212E9E-D7D8-08BC-6CAF-3C3E47850858}"/>
          </ac:spMkLst>
        </pc:spChg>
        <pc:spChg chg="mod">
          <ac:chgData name="Guerette,Christine E." userId="5a3c7fcc-11d9-449a-8833-8c5c0717fde8" providerId="ADAL" clId="{EE8079AB-E6D9-47EA-876A-B6B769A08F51}" dt="2024-11-06T16:38:46.215" v="151"/>
          <ac:spMkLst>
            <pc:docMk/>
            <pc:sldMk cId="1828797774" sldId="261"/>
            <ac:spMk id="277" creationId="{35C9DDDA-6A9F-2D03-A6A2-5E63C912E06F}"/>
          </ac:spMkLst>
        </pc:spChg>
        <pc:spChg chg="mod">
          <ac:chgData name="Guerette,Christine E." userId="5a3c7fcc-11d9-449a-8833-8c5c0717fde8" providerId="ADAL" clId="{EE8079AB-E6D9-47EA-876A-B6B769A08F51}" dt="2024-11-06T16:38:46.215" v="151"/>
          <ac:spMkLst>
            <pc:docMk/>
            <pc:sldMk cId="1828797774" sldId="261"/>
            <ac:spMk id="279" creationId="{A932C267-5A7B-B486-FBCA-E19DAD624A97}"/>
          </ac:spMkLst>
        </pc:spChg>
        <pc:spChg chg="mod">
          <ac:chgData name="Guerette,Christine E." userId="5a3c7fcc-11d9-449a-8833-8c5c0717fde8" providerId="ADAL" clId="{EE8079AB-E6D9-47EA-876A-B6B769A08F51}" dt="2024-11-06T16:38:46.215" v="151"/>
          <ac:spMkLst>
            <pc:docMk/>
            <pc:sldMk cId="1828797774" sldId="261"/>
            <ac:spMk id="280" creationId="{0BD21CAC-7C64-BD6E-20D9-3D496454F86F}"/>
          </ac:spMkLst>
        </pc:spChg>
        <pc:spChg chg="mod">
          <ac:chgData name="Guerette,Christine E." userId="5a3c7fcc-11d9-449a-8833-8c5c0717fde8" providerId="ADAL" clId="{EE8079AB-E6D9-47EA-876A-B6B769A08F51}" dt="2024-11-06T16:38:46.215" v="151"/>
          <ac:spMkLst>
            <pc:docMk/>
            <pc:sldMk cId="1828797774" sldId="261"/>
            <ac:spMk id="281" creationId="{F4341FE1-ABE2-B5C9-F544-C9E8ACAF4701}"/>
          </ac:spMkLst>
        </pc:spChg>
        <pc:spChg chg="add mod">
          <ac:chgData name="Guerette,Christine E." userId="5a3c7fcc-11d9-449a-8833-8c5c0717fde8" providerId="ADAL" clId="{EE8079AB-E6D9-47EA-876A-B6B769A08F51}" dt="2024-11-06T16:38:46.215" v="151"/>
          <ac:spMkLst>
            <pc:docMk/>
            <pc:sldMk cId="1828797774" sldId="261"/>
            <ac:spMk id="282" creationId="{4975EF44-DB3A-6D9B-270C-A86E7BB7E416}"/>
          </ac:spMkLst>
        </pc:spChg>
        <pc:spChg chg="mod">
          <ac:chgData name="Guerette,Christine E." userId="5a3c7fcc-11d9-449a-8833-8c5c0717fde8" providerId="ADAL" clId="{EE8079AB-E6D9-47EA-876A-B6B769A08F51}" dt="2024-11-06T16:38:46.215" v="151"/>
          <ac:spMkLst>
            <pc:docMk/>
            <pc:sldMk cId="1828797774" sldId="261"/>
            <ac:spMk id="284" creationId="{89DDEE45-CCB6-ECB0-45CC-852901ADCEEF}"/>
          </ac:spMkLst>
        </pc:spChg>
        <pc:spChg chg="mod">
          <ac:chgData name="Guerette,Christine E." userId="5a3c7fcc-11d9-449a-8833-8c5c0717fde8" providerId="ADAL" clId="{EE8079AB-E6D9-47EA-876A-B6B769A08F51}" dt="2024-11-06T16:38:46.215" v="151"/>
          <ac:spMkLst>
            <pc:docMk/>
            <pc:sldMk cId="1828797774" sldId="261"/>
            <ac:spMk id="286" creationId="{59398E12-CEBF-41BF-D060-6C1F0DA34FE1}"/>
          </ac:spMkLst>
        </pc:spChg>
        <pc:spChg chg="mod">
          <ac:chgData name="Guerette,Christine E." userId="5a3c7fcc-11d9-449a-8833-8c5c0717fde8" providerId="ADAL" clId="{EE8079AB-E6D9-47EA-876A-B6B769A08F51}" dt="2024-11-06T16:38:46.215" v="151"/>
          <ac:spMkLst>
            <pc:docMk/>
            <pc:sldMk cId="1828797774" sldId="261"/>
            <ac:spMk id="287" creationId="{4F1C5DF5-CC20-3693-B5F2-DBB86D689F3E}"/>
          </ac:spMkLst>
        </pc:spChg>
        <pc:spChg chg="mod">
          <ac:chgData name="Guerette,Christine E." userId="5a3c7fcc-11d9-449a-8833-8c5c0717fde8" providerId="ADAL" clId="{EE8079AB-E6D9-47EA-876A-B6B769A08F51}" dt="2024-11-06T16:38:46.215" v="151"/>
          <ac:spMkLst>
            <pc:docMk/>
            <pc:sldMk cId="1828797774" sldId="261"/>
            <ac:spMk id="288" creationId="{3F02E6F0-7BAF-13B7-5FF6-4F73258DABFC}"/>
          </ac:spMkLst>
        </pc:spChg>
        <pc:spChg chg="mod">
          <ac:chgData name="Guerette,Christine E." userId="5a3c7fcc-11d9-449a-8833-8c5c0717fde8" providerId="ADAL" clId="{EE8079AB-E6D9-47EA-876A-B6B769A08F51}" dt="2024-11-06T16:38:46.215" v="151"/>
          <ac:spMkLst>
            <pc:docMk/>
            <pc:sldMk cId="1828797774" sldId="261"/>
            <ac:spMk id="289" creationId="{768FC6A3-AAF3-0D32-82D5-853865E1EA22}"/>
          </ac:spMkLst>
        </pc:spChg>
        <pc:spChg chg="add mod">
          <ac:chgData name="Guerette,Christine E." userId="5a3c7fcc-11d9-449a-8833-8c5c0717fde8" providerId="ADAL" clId="{EE8079AB-E6D9-47EA-876A-B6B769A08F51}" dt="2024-11-06T16:38:46.215" v="151"/>
          <ac:spMkLst>
            <pc:docMk/>
            <pc:sldMk cId="1828797774" sldId="261"/>
            <ac:spMk id="290" creationId="{6BD7453E-674D-DD6D-CC5C-61C41591A6A1}"/>
          </ac:spMkLst>
        </pc:spChg>
        <pc:spChg chg="add mod">
          <ac:chgData name="Guerette,Christine E." userId="5a3c7fcc-11d9-449a-8833-8c5c0717fde8" providerId="ADAL" clId="{EE8079AB-E6D9-47EA-876A-B6B769A08F51}" dt="2024-11-06T16:38:46.215" v="151"/>
          <ac:spMkLst>
            <pc:docMk/>
            <pc:sldMk cId="1828797774" sldId="261"/>
            <ac:spMk id="291" creationId="{BFB301DF-08BC-21CF-E0C2-7A1D1132E5B4}"/>
          </ac:spMkLst>
        </pc:spChg>
        <pc:spChg chg="add mod">
          <ac:chgData name="Guerette,Christine E." userId="5a3c7fcc-11d9-449a-8833-8c5c0717fde8" providerId="ADAL" clId="{EE8079AB-E6D9-47EA-876A-B6B769A08F51}" dt="2024-11-06T16:38:46.215" v="151"/>
          <ac:spMkLst>
            <pc:docMk/>
            <pc:sldMk cId="1828797774" sldId="261"/>
            <ac:spMk id="292" creationId="{EF33EA77-D302-03E1-875B-F1D3419847CE}"/>
          </ac:spMkLst>
        </pc:spChg>
        <pc:spChg chg="mod">
          <ac:chgData name="Guerette,Christine E." userId="5a3c7fcc-11d9-449a-8833-8c5c0717fde8" providerId="ADAL" clId="{EE8079AB-E6D9-47EA-876A-B6B769A08F51}" dt="2024-11-06T16:38:46.215" v="151"/>
          <ac:spMkLst>
            <pc:docMk/>
            <pc:sldMk cId="1828797774" sldId="261"/>
            <ac:spMk id="295" creationId="{29D499CC-A727-1573-0047-6A5416DCFA37}"/>
          </ac:spMkLst>
        </pc:spChg>
        <pc:spChg chg="mod">
          <ac:chgData name="Guerette,Christine E." userId="5a3c7fcc-11d9-449a-8833-8c5c0717fde8" providerId="ADAL" clId="{EE8079AB-E6D9-47EA-876A-B6B769A08F51}" dt="2024-11-06T16:38:46.215" v="151"/>
          <ac:spMkLst>
            <pc:docMk/>
            <pc:sldMk cId="1828797774" sldId="261"/>
            <ac:spMk id="297" creationId="{CC70D8F4-8244-C411-E96D-21A757EDB8DA}"/>
          </ac:spMkLst>
        </pc:spChg>
        <pc:spChg chg="mod">
          <ac:chgData name="Guerette,Christine E." userId="5a3c7fcc-11d9-449a-8833-8c5c0717fde8" providerId="ADAL" clId="{EE8079AB-E6D9-47EA-876A-B6B769A08F51}" dt="2024-11-06T16:38:46.215" v="151"/>
          <ac:spMkLst>
            <pc:docMk/>
            <pc:sldMk cId="1828797774" sldId="261"/>
            <ac:spMk id="298" creationId="{B3571E58-FE94-C5DD-F904-AA5940B3E554}"/>
          </ac:spMkLst>
        </pc:spChg>
        <pc:spChg chg="mod">
          <ac:chgData name="Guerette,Christine E." userId="5a3c7fcc-11d9-449a-8833-8c5c0717fde8" providerId="ADAL" clId="{EE8079AB-E6D9-47EA-876A-B6B769A08F51}" dt="2024-11-06T16:38:46.215" v="151"/>
          <ac:spMkLst>
            <pc:docMk/>
            <pc:sldMk cId="1828797774" sldId="261"/>
            <ac:spMk id="299" creationId="{5DB32CC0-C12C-9A8F-AF36-647A243624E9}"/>
          </ac:spMkLst>
        </pc:spChg>
        <pc:spChg chg="mod">
          <ac:chgData name="Guerette,Christine E." userId="5a3c7fcc-11d9-449a-8833-8c5c0717fde8" providerId="ADAL" clId="{EE8079AB-E6D9-47EA-876A-B6B769A08F51}" dt="2024-11-06T16:38:46.215" v="151"/>
          <ac:spMkLst>
            <pc:docMk/>
            <pc:sldMk cId="1828797774" sldId="261"/>
            <ac:spMk id="300" creationId="{40F39C83-CBD6-B9D8-0963-07ADB4A20F7D}"/>
          </ac:spMkLst>
        </pc:spChg>
        <pc:spChg chg="add mod">
          <ac:chgData name="Guerette,Christine E." userId="5a3c7fcc-11d9-449a-8833-8c5c0717fde8" providerId="ADAL" clId="{EE8079AB-E6D9-47EA-876A-B6B769A08F51}" dt="2024-11-06T16:38:46.215" v="151"/>
          <ac:spMkLst>
            <pc:docMk/>
            <pc:sldMk cId="1828797774" sldId="261"/>
            <ac:spMk id="301" creationId="{70B693C4-8F8B-01F7-FEC0-39248FC04793}"/>
          </ac:spMkLst>
        </pc:spChg>
        <pc:spChg chg="add mod">
          <ac:chgData name="Guerette,Christine E." userId="5a3c7fcc-11d9-449a-8833-8c5c0717fde8" providerId="ADAL" clId="{EE8079AB-E6D9-47EA-876A-B6B769A08F51}" dt="2024-11-06T16:38:46.215" v="151"/>
          <ac:spMkLst>
            <pc:docMk/>
            <pc:sldMk cId="1828797774" sldId="261"/>
            <ac:spMk id="302" creationId="{08524B18-6119-B0C2-5441-656B153A40E9}"/>
          </ac:spMkLst>
        </pc:spChg>
        <pc:spChg chg="mod">
          <ac:chgData name="Guerette,Christine E." userId="5a3c7fcc-11d9-449a-8833-8c5c0717fde8" providerId="ADAL" clId="{EE8079AB-E6D9-47EA-876A-B6B769A08F51}" dt="2024-11-06T16:38:46.215" v="151"/>
          <ac:spMkLst>
            <pc:docMk/>
            <pc:sldMk cId="1828797774" sldId="261"/>
            <ac:spMk id="304" creationId="{71F561B4-9C7A-E44C-ABA4-93E5067A8ACA}"/>
          </ac:spMkLst>
        </pc:spChg>
        <pc:spChg chg="mod">
          <ac:chgData name="Guerette,Christine E." userId="5a3c7fcc-11d9-449a-8833-8c5c0717fde8" providerId="ADAL" clId="{EE8079AB-E6D9-47EA-876A-B6B769A08F51}" dt="2024-11-06T16:38:46.215" v="151"/>
          <ac:spMkLst>
            <pc:docMk/>
            <pc:sldMk cId="1828797774" sldId="261"/>
            <ac:spMk id="305" creationId="{32DCC763-A5D1-F0D2-D2F5-99B2B7AEE7DA}"/>
          </ac:spMkLst>
        </pc:spChg>
        <pc:spChg chg="add mod">
          <ac:chgData name="Guerette,Christine E." userId="5a3c7fcc-11d9-449a-8833-8c5c0717fde8" providerId="ADAL" clId="{EE8079AB-E6D9-47EA-876A-B6B769A08F51}" dt="2024-11-06T16:38:46.215" v="151"/>
          <ac:spMkLst>
            <pc:docMk/>
            <pc:sldMk cId="1828797774" sldId="261"/>
            <ac:spMk id="306" creationId="{0A0664E6-B469-2748-9F24-F3CEE7A8D11C}"/>
          </ac:spMkLst>
        </pc:spChg>
        <pc:spChg chg="add mod">
          <ac:chgData name="Guerette,Christine E." userId="5a3c7fcc-11d9-449a-8833-8c5c0717fde8" providerId="ADAL" clId="{EE8079AB-E6D9-47EA-876A-B6B769A08F51}" dt="2024-11-06T16:38:46.215" v="151"/>
          <ac:spMkLst>
            <pc:docMk/>
            <pc:sldMk cId="1828797774" sldId="261"/>
            <ac:spMk id="307" creationId="{D4F3D072-1056-661A-E56E-CAF1A4E98224}"/>
          </ac:spMkLst>
        </pc:spChg>
        <pc:spChg chg="add mod">
          <ac:chgData name="Guerette,Christine E." userId="5a3c7fcc-11d9-449a-8833-8c5c0717fde8" providerId="ADAL" clId="{EE8079AB-E6D9-47EA-876A-B6B769A08F51}" dt="2024-11-06T16:38:46.215" v="151"/>
          <ac:spMkLst>
            <pc:docMk/>
            <pc:sldMk cId="1828797774" sldId="261"/>
            <ac:spMk id="308" creationId="{6BD0BAAE-2F56-5626-B4D9-4CFBBCD47CFA}"/>
          </ac:spMkLst>
        </pc:spChg>
        <pc:spChg chg="mod">
          <ac:chgData name="Guerette,Christine E." userId="5a3c7fcc-11d9-449a-8833-8c5c0717fde8" providerId="ADAL" clId="{EE8079AB-E6D9-47EA-876A-B6B769A08F51}" dt="2024-11-06T16:38:46.215" v="151"/>
          <ac:spMkLst>
            <pc:docMk/>
            <pc:sldMk cId="1828797774" sldId="261"/>
            <ac:spMk id="310" creationId="{3505C775-1A4E-D360-202C-7B4451A4F51A}"/>
          </ac:spMkLst>
        </pc:spChg>
        <pc:spChg chg="mod">
          <ac:chgData name="Guerette,Christine E." userId="5a3c7fcc-11d9-449a-8833-8c5c0717fde8" providerId="ADAL" clId="{EE8079AB-E6D9-47EA-876A-B6B769A08F51}" dt="2024-11-06T16:38:46.215" v="151"/>
          <ac:spMkLst>
            <pc:docMk/>
            <pc:sldMk cId="1828797774" sldId="261"/>
            <ac:spMk id="311" creationId="{C054F0AA-A504-C1B0-CFA9-4E7FF75355A4}"/>
          </ac:spMkLst>
        </pc:spChg>
        <pc:spChg chg="add mod">
          <ac:chgData name="Guerette,Christine E." userId="5a3c7fcc-11d9-449a-8833-8c5c0717fde8" providerId="ADAL" clId="{EE8079AB-E6D9-47EA-876A-B6B769A08F51}" dt="2024-11-06T16:38:46.215" v="151"/>
          <ac:spMkLst>
            <pc:docMk/>
            <pc:sldMk cId="1828797774" sldId="261"/>
            <ac:spMk id="312" creationId="{9A8CC0E6-0625-4331-76C1-13B334AA194F}"/>
          </ac:spMkLst>
        </pc:spChg>
        <pc:spChg chg="add mod">
          <ac:chgData name="Guerette,Christine E." userId="5a3c7fcc-11d9-449a-8833-8c5c0717fde8" providerId="ADAL" clId="{EE8079AB-E6D9-47EA-876A-B6B769A08F51}" dt="2024-11-06T16:38:46.215" v="151"/>
          <ac:spMkLst>
            <pc:docMk/>
            <pc:sldMk cId="1828797774" sldId="261"/>
            <ac:spMk id="313" creationId="{9A343672-1661-ED58-134C-1C1598238006}"/>
          </ac:spMkLst>
        </pc:spChg>
        <pc:spChg chg="add mod">
          <ac:chgData name="Guerette,Christine E." userId="5a3c7fcc-11d9-449a-8833-8c5c0717fde8" providerId="ADAL" clId="{EE8079AB-E6D9-47EA-876A-B6B769A08F51}" dt="2024-11-06T16:38:46.215" v="151"/>
          <ac:spMkLst>
            <pc:docMk/>
            <pc:sldMk cId="1828797774" sldId="261"/>
            <ac:spMk id="314" creationId="{E8E3EA37-24EB-C7AA-9071-F6B9C7AAA237}"/>
          </ac:spMkLst>
        </pc:spChg>
        <pc:spChg chg="add mod">
          <ac:chgData name="Guerette,Christine E." userId="5a3c7fcc-11d9-449a-8833-8c5c0717fde8" providerId="ADAL" clId="{EE8079AB-E6D9-47EA-876A-B6B769A08F51}" dt="2024-11-06T16:38:46.215" v="151"/>
          <ac:spMkLst>
            <pc:docMk/>
            <pc:sldMk cId="1828797774" sldId="261"/>
            <ac:spMk id="315" creationId="{21EA65DF-8879-2784-EB1B-528C5E90F4B4}"/>
          </ac:spMkLst>
        </pc:spChg>
        <pc:spChg chg="mod">
          <ac:chgData name="Guerette,Christine E." userId="5a3c7fcc-11d9-449a-8833-8c5c0717fde8" providerId="ADAL" clId="{EE8079AB-E6D9-47EA-876A-B6B769A08F51}" dt="2024-11-06T16:38:46.215" v="151"/>
          <ac:spMkLst>
            <pc:docMk/>
            <pc:sldMk cId="1828797774" sldId="261"/>
            <ac:spMk id="317" creationId="{10B955FF-784B-00D0-4B0B-EA9167933469}"/>
          </ac:spMkLst>
        </pc:spChg>
        <pc:spChg chg="mod">
          <ac:chgData name="Guerette,Christine E." userId="5a3c7fcc-11d9-449a-8833-8c5c0717fde8" providerId="ADAL" clId="{EE8079AB-E6D9-47EA-876A-B6B769A08F51}" dt="2024-11-06T16:38:46.215" v="151"/>
          <ac:spMkLst>
            <pc:docMk/>
            <pc:sldMk cId="1828797774" sldId="261"/>
            <ac:spMk id="318" creationId="{82F180E0-44F6-AB21-D435-38635773121D}"/>
          </ac:spMkLst>
        </pc:spChg>
        <pc:spChg chg="add mod">
          <ac:chgData name="Guerette,Christine E." userId="5a3c7fcc-11d9-449a-8833-8c5c0717fde8" providerId="ADAL" clId="{EE8079AB-E6D9-47EA-876A-B6B769A08F51}" dt="2024-11-06T16:38:46.215" v="151"/>
          <ac:spMkLst>
            <pc:docMk/>
            <pc:sldMk cId="1828797774" sldId="261"/>
            <ac:spMk id="319" creationId="{673A67C6-9C2E-57FE-463E-775AFB64D296}"/>
          </ac:spMkLst>
        </pc:spChg>
        <pc:spChg chg="add mod">
          <ac:chgData name="Guerette,Christine E." userId="5a3c7fcc-11d9-449a-8833-8c5c0717fde8" providerId="ADAL" clId="{EE8079AB-E6D9-47EA-876A-B6B769A08F51}" dt="2024-11-06T16:38:46.215" v="151"/>
          <ac:spMkLst>
            <pc:docMk/>
            <pc:sldMk cId="1828797774" sldId="261"/>
            <ac:spMk id="320" creationId="{2C8D0DF8-2156-8BB1-0D23-733CE9BA081C}"/>
          </ac:spMkLst>
        </pc:spChg>
        <pc:spChg chg="add mod">
          <ac:chgData name="Guerette,Christine E." userId="5a3c7fcc-11d9-449a-8833-8c5c0717fde8" providerId="ADAL" clId="{EE8079AB-E6D9-47EA-876A-B6B769A08F51}" dt="2024-11-06T16:38:46.215" v="151"/>
          <ac:spMkLst>
            <pc:docMk/>
            <pc:sldMk cId="1828797774" sldId="261"/>
            <ac:spMk id="321" creationId="{C965F1E4-2796-AC25-7956-3351E8D3D272}"/>
          </ac:spMkLst>
        </pc:spChg>
        <pc:spChg chg="add mod">
          <ac:chgData name="Guerette,Christine E." userId="5a3c7fcc-11d9-449a-8833-8c5c0717fde8" providerId="ADAL" clId="{EE8079AB-E6D9-47EA-876A-B6B769A08F51}" dt="2024-11-06T16:38:46.215" v="151"/>
          <ac:spMkLst>
            <pc:docMk/>
            <pc:sldMk cId="1828797774" sldId="261"/>
            <ac:spMk id="322" creationId="{075650A5-E616-8A61-54FF-590A06FB2F3F}"/>
          </ac:spMkLst>
        </pc:spChg>
        <pc:spChg chg="add mod">
          <ac:chgData name="Guerette,Christine E." userId="5a3c7fcc-11d9-449a-8833-8c5c0717fde8" providerId="ADAL" clId="{EE8079AB-E6D9-47EA-876A-B6B769A08F51}" dt="2024-11-06T16:38:46.215" v="151"/>
          <ac:spMkLst>
            <pc:docMk/>
            <pc:sldMk cId="1828797774" sldId="261"/>
            <ac:spMk id="323" creationId="{A8F8C0CF-16B5-5DF5-0CF5-5DFD6524EC0A}"/>
          </ac:spMkLst>
        </pc:spChg>
        <pc:spChg chg="add mod">
          <ac:chgData name="Guerette,Christine E." userId="5a3c7fcc-11d9-449a-8833-8c5c0717fde8" providerId="ADAL" clId="{EE8079AB-E6D9-47EA-876A-B6B769A08F51}" dt="2024-11-06T16:38:46.215" v="151"/>
          <ac:spMkLst>
            <pc:docMk/>
            <pc:sldMk cId="1828797774" sldId="261"/>
            <ac:spMk id="324" creationId="{DF5F53B1-6C8B-E9FF-68DA-5E4FF4F8EABD}"/>
          </ac:spMkLst>
        </pc:spChg>
        <pc:spChg chg="add mod">
          <ac:chgData name="Guerette,Christine E." userId="5a3c7fcc-11d9-449a-8833-8c5c0717fde8" providerId="ADAL" clId="{EE8079AB-E6D9-47EA-876A-B6B769A08F51}" dt="2024-11-06T16:38:46.215" v="151"/>
          <ac:spMkLst>
            <pc:docMk/>
            <pc:sldMk cId="1828797774" sldId="261"/>
            <ac:spMk id="325" creationId="{9C1AF4DD-3A4E-E71B-AFB6-5070AA7E9293}"/>
          </ac:spMkLst>
        </pc:spChg>
        <pc:spChg chg="add mod">
          <ac:chgData name="Guerette,Christine E." userId="5a3c7fcc-11d9-449a-8833-8c5c0717fde8" providerId="ADAL" clId="{EE8079AB-E6D9-47EA-876A-B6B769A08F51}" dt="2024-11-06T16:38:46.215" v="151"/>
          <ac:spMkLst>
            <pc:docMk/>
            <pc:sldMk cId="1828797774" sldId="261"/>
            <ac:spMk id="326" creationId="{06FE05AF-02FC-A32E-CDF2-535F8CCB1072}"/>
          </ac:spMkLst>
        </pc:spChg>
        <pc:spChg chg="mod">
          <ac:chgData name="Guerette,Christine E." userId="5a3c7fcc-11d9-449a-8833-8c5c0717fde8" providerId="ADAL" clId="{EE8079AB-E6D9-47EA-876A-B6B769A08F51}" dt="2024-11-06T16:38:46.215" v="151"/>
          <ac:spMkLst>
            <pc:docMk/>
            <pc:sldMk cId="1828797774" sldId="261"/>
            <ac:spMk id="329" creationId="{959DCDA2-402C-F262-535F-7E8336497AD4}"/>
          </ac:spMkLst>
        </pc:spChg>
        <pc:spChg chg="mod">
          <ac:chgData name="Guerette,Christine E." userId="5a3c7fcc-11d9-449a-8833-8c5c0717fde8" providerId="ADAL" clId="{EE8079AB-E6D9-47EA-876A-B6B769A08F51}" dt="2024-11-06T16:38:46.215" v="151"/>
          <ac:spMkLst>
            <pc:docMk/>
            <pc:sldMk cId="1828797774" sldId="261"/>
            <ac:spMk id="331" creationId="{B034BB67-AE1D-F70F-E826-19A5641AF786}"/>
          </ac:spMkLst>
        </pc:spChg>
        <pc:spChg chg="mod">
          <ac:chgData name="Guerette,Christine E." userId="5a3c7fcc-11d9-449a-8833-8c5c0717fde8" providerId="ADAL" clId="{EE8079AB-E6D9-47EA-876A-B6B769A08F51}" dt="2024-11-06T16:38:46.215" v="151"/>
          <ac:spMkLst>
            <pc:docMk/>
            <pc:sldMk cId="1828797774" sldId="261"/>
            <ac:spMk id="333" creationId="{6D558A2C-580F-BD6B-1714-4E69F1CDB255}"/>
          </ac:spMkLst>
        </pc:spChg>
        <pc:spChg chg="mod">
          <ac:chgData name="Guerette,Christine E." userId="5a3c7fcc-11d9-449a-8833-8c5c0717fde8" providerId="ADAL" clId="{EE8079AB-E6D9-47EA-876A-B6B769A08F51}" dt="2024-11-06T16:38:46.215" v="151"/>
          <ac:spMkLst>
            <pc:docMk/>
            <pc:sldMk cId="1828797774" sldId="261"/>
            <ac:spMk id="334" creationId="{DA58A647-0FB2-EE9E-C3E5-29C065C81E28}"/>
          </ac:spMkLst>
        </pc:spChg>
        <pc:spChg chg="mod">
          <ac:chgData name="Guerette,Christine E." userId="5a3c7fcc-11d9-449a-8833-8c5c0717fde8" providerId="ADAL" clId="{EE8079AB-E6D9-47EA-876A-B6B769A08F51}" dt="2024-11-06T16:38:46.215" v="151"/>
          <ac:spMkLst>
            <pc:docMk/>
            <pc:sldMk cId="1828797774" sldId="261"/>
            <ac:spMk id="335" creationId="{E76ED0BF-FA5D-7F74-2575-878FFB7017DE}"/>
          </ac:spMkLst>
        </pc:spChg>
        <pc:spChg chg="mod">
          <ac:chgData name="Guerette,Christine E." userId="5a3c7fcc-11d9-449a-8833-8c5c0717fde8" providerId="ADAL" clId="{EE8079AB-E6D9-47EA-876A-B6B769A08F51}" dt="2024-11-06T16:38:46.215" v="151"/>
          <ac:spMkLst>
            <pc:docMk/>
            <pc:sldMk cId="1828797774" sldId="261"/>
            <ac:spMk id="336" creationId="{698D34BB-D48C-2574-9BB7-447F79B75CD3}"/>
          </ac:spMkLst>
        </pc:spChg>
        <pc:spChg chg="add mod">
          <ac:chgData name="Guerette,Christine E." userId="5a3c7fcc-11d9-449a-8833-8c5c0717fde8" providerId="ADAL" clId="{EE8079AB-E6D9-47EA-876A-B6B769A08F51}" dt="2024-11-06T16:38:46.215" v="151"/>
          <ac:spMkLst>
            <pc:docMk/>
            <pc:sldMk cId="1828797774" sldId="261"/>
            <ac:spMk id="337" creationId="{1ACC9A61-DC3C-3E92-D1D1-73543C705DB4}"/>
          </ac:spMkLst>
        </pc:spChg>
        <pc:spChg chg="add mod">
          <ac:chgData name="Guerette,Christine E." userId="5a3c7fcc-11d9-449a-8833-8c5c0717fde8" providerId="ADAL" clId="{EE8079AB-E6D9-47EA-876A-B6B769A08F51}" dt="2024-11-06T16:38:46.215" v="151"/>
          <ac:spMkLst>
            <pc:docMk/>
            <pc:sldMk cId="1828797774" sldId="261"/>
            <ac:spMk id="338" creationId="{35E60DE6-1B0E-1CC7-ACE6-AEFFC2FEB99F}"/>
          </ac:spMkLst>
        </pc:spChg>
        <pc:spChg chg="mod">
          <ac:chgData name="Guerette,Christine E." userId="5a3c7fcc-11d9-449a-8833-8c5c0717fde8" providerId="ADAL" clId="{EE8079AB-E6D9-47EA-876A-B6B769A08F51}" dt="2024-11-06T16:38:46.215" v="151"/>
          <ac:spMkLst>
            <pc:docMk/>
            <pc:sldMk cId="1828797774" sldId="261"/>
            <ac:spMk id="340" creationId="{3BB03B28-4DA5-9118-5065-C1B77748CE2D}"/>
          </ac:spMkLst>
        </pc:spChg>
        <pc:spChg chg="mod">
          <ac:chgData name="Guerette,Christine E." userId="5a3c7fcc-11d9-449a-8833-8c5c0717fde8" providerId="ADAL" clId="{EE8079AB-E6D9-47EA-876A-B6B769A08F51}" dt="2024-11-06T16:38:46.215" v="151"/>
          <ac:spMkLst>
            <pc:docMk/>
            <pc:sldMk cId="1828797774" sldId="261"/>
            <ac:spMk id="341" creationId="{0F302DA5-AFED-65A5-0CFF-A7BD2670BFF7}"/>
          </ac:spMkLst>
        </pc:spChg>
        <pc:spChg chg="mod">
          <ac:chgData name="Guerette,Christine E." userId="5a3c7fcc-11d9-449a-8833-8c5c0717fde8" providerId="ADAL" clId="{EE8079AB-E6D9-47EA-876A-B6B769A08F51}" dt="2024-11-06T16:38:46.215" v="151"/>
          <ac:spMkLst>
            <pc:docMk/>
            <pc:sldMk cId="1828797774" sldId="261"/>
            <ac:spMk id="342" creationId="{E716A629-5CC3-DF81-4476-691A06EB084E}"/>
          </ac:spMkLst>
        </pc:spChg>
        <pc:spChg chg="mod">
          <ac:chgData name="Guerette,Christine E." userId="5a3c7fcc-11d9-449a-8833-8c5c0717fde8" providerId="ADAL" clId="{EE8079AB-E6D9-47EA-876A-B6B769A08F51}" dt="2024-11-06T16:38:46.215" v="151"/>
          <ac:spMkLst>
            <pc:docMk/>
            <pc:sldMk cId="1828797774" sldId="261"/>
            <ac:spMk id="343" creationId="{4DA5A7E0-0625-D191-2D0D-4F0AA38A3965}"/>
          </ac:spMkLst>
        </pc:spChg>
        <pc:spChg chg="add mod">
          <ac:chgData name="Guerette,Christine E." userId="5a3c7fcc-11d9-449a-8833-8c5c0717fde8" providerId="ADAL" clId="{EE8079AB-E6D9-47EA-876A-B6B769A08F51}" dt="2024-11-06T16:38:46.215" v="151"/>
          <ac:spMkLst>
            <pc:docMk/>
            <pc:sldMk cId="1828797774" sldId="261"/>
            <ac:spMk id="344" creationId="{CD7769DD-1F2D-163C-04C7-3D4D4900DA97}"/>
          </ac:spMkLst>
        </pc:spChg>
        <pc:spChg chg="add mod">
          <ac:chgData name="Guerette,Christine E." userId="5a3c7fcc-11d9-449a-8833-8c5c0717fde8" providerId="ADAL" clId="{EE8079AB-E6D9-47EA-876A-B6B769A08F51}" dt="2024-11-06T16:38:46.215" v="151"/>
          <ac:spMkLst>
            <pc:docMk/>
            <pc:sldMk cId="1828797774" sldId="261"/>
            <ac:spMk id="345" creationId="{B43EFA99-07E5-8B3C-9F7B-11FAFB3240DF}"/>
          </ac:spMkLst>
        </pc:spChg>
        <pc:spChg chg="add mod">
          <ac:chgData name="Guerette,Christine E." userId="5a3c7fcc-11d9-449a-8833-8c5c0717fde8" providerId="ADAL" clId="{EE8079AB-E6D9-47EA-876A-B6B769A08F51}" dt="2024-11-06T16:38:46.215" v="151"/>
          <ac:spMkLst>
            <pc:docMk/>
            <pc:sldMk cId="1828797774" sldId="261"/>
            <ac:spMk id="346" creationId="{703D8C12-015E-39B5-FCE3-86FB4D2888E7}"/>
          </ac:spMkLst>
        </pc:spChg>
        <pc:spChg chg="mod">
          <ac:chgData name="Guerette,Christine E." userId="5a3c7fcc-11d9-449a-8833-8c5c0717fde8" providerId="ADAL" clId="{EE8079AB-E6D9-47EA-876A-B6B769A08F51}" dt="2024-11-06T16:38:46.215" v="151"/>
          <ac:spMkLst>
            <pc:docMk/>
            <pc:sldMk cId="1828797774" sldId="261"/>
            <ac:spMk id="348" creationId="{F0FB1E0D-3F00-F1F0-2027-9343646492BE}"/>
          </ac:spMkLst>
        </pc:spChg>
        <pc:spChg chg="mod">
          <ac:chgData name="Guerette,Christine E." userId="5a3c7fcc-11d9-449a-8833-8c5c0717fde8" providerId="ADAL" clId="{EE8079AB-E6D9-47EA-876A-B6B769A08F51}" dt="2024-11-06T16:38:46.215" v="151"/>
          <ac:spMkLst>
            <pc:docMk/>
            <pc:sldMk cId="1828797774" sldId="261"/>
            <ac:spMk id="349" creationId="{F24D16CF-0C12-E510-A94F-443C30B79420}"/>
          </ac:spMkLst>
        </pc:spChg>
        <pc:spChg chg="add mod">
          <ac:chgData name="Guerette,Christine E." userId="5a3c7fcc-11d9-449a-8833-8c5c0717fde8" providerId="ADAL" clId="{EE8079AB-E6D9-47EA-876A-B6B769A08F51}" dt="2024-11-06T16:38:46.215" v="151"/>
          <ac:spMkLst>
            <pc:docMk/>
            <pc:sldMk cId="1828797774" sldId="261"/>
            <ac:spMk id="350" creationId="{AB5EF462-B6D9-27E6-4015-C12A941B9E1F}"/>
          </ac:spMkLst>
        </pc:spChg>
        <pc:spChg chg="mod">
          <ac:chgData name="Guerette,Christine E." userId="5a3c7fcc-11d9-449a-8833-8c5c0717fde8" providerId="ADAL" clId="{EE8079AB-E6D9-47EA-876A-B6B769A08F51}" dt="2024-11-06T16:38:46.215" v="151"/>
          <ac:spMkLst>
            <pc:docMk/>
            <pc:sldMk cId="1828797774" sldId="261"/>
            <ac:spMk id="352" creationId="{8F196B68-F021-EFC0-1EBE-00257B6CAA9E}"/>
          </ac:spMkLst>
        </pc:spChg>
        <pc:spChg chg="mod">
          <ac:chgData name="Guerette,Christine E." userId="5a3c7fcc-11d9-449a-8833-8c5c0717fde8" providerId="ADAL" clId="{EE8079AB-E6D9-47EA-876A-B6B769A08F51}" dt="2024-11-06T16:38:46.215" v="151"/>
          <ac:spMkLst>
            <pc:docMk/>
            <pc:sldMk cId="1828797774" sldId="261"/>
            <ac:spMk id="353" creationId="{7C86F8D5-D778-F315-8977-2095B226DF51}"/>
          </ac:spMkLst>
        </pc:spChg>
        <pc:spChg chg="add mod">
          <ac:chgData name="Guerette,Christine E." userId="5a3c7fcc-11d9-449a-8833-8c5c0717fde8" providerId="ADAL" clId="{EE8079AB-E6D9-47EA-876A-B6B769A08F51}" dt="2024-11-06T16:38:46.215" v="151"/>
          <ac:spMkLst>
            <pc:docMk/>
            <pc:sldMk cId="1828797774" sldId="261"/>
            <ac:spMk id="354" creationId="{E5C4CFCC-F19B-A7F3-F3DB-EB296F7E4D92}"/>
          </ac:spMkLst>
        </pc:spChg>
        <pc:spChg chg="mod">
          <ac:chgData name="Guerette,Christine E." userId="5a3c7fcc-11d9-449a-8833-8c5c0717fde8" providerId="ADAL" clId="{EE8079AB-E6D9-47EA-876A-B6B769A08F51}" dt="2024-11-06T16:38:46.215" v="151"/>
          <ac:spMkLst>
            <pc:docMk/>
            <pc:sldMk cId="1828797774" sldId="261"/>
            <ac:spMk id="356" creationId="{A8B97C98-3A06-2C58-F8CB-44B9A0597D30}"/>
          </ac:spMkLst>
        </pc:spChg>
        <pc:spChg chg="mod">
          <ac:chgData name="Guerette,Christine E." userId="5a3c7fcc-11d9-449a-8833-8c5c0717fde8" providerId="ADAL" clId="{EE8079AB-E6D9-47EA-876A-B6B769A08F51}" dt="2024-11-06T16:38:46.215" v="151"/>
          <ac:spMkLst>
            <pc:docMk/>
            <pc:sldMk cId="1828797774" sldId="261"/>
            <ac:spMk id="357" creationId="{66BAA06E-40D3-3A9B-C5AB-CBC8C30C794A}"/>
          </ac:spMkLst>
        </pc:spChg>
        <pc:spChg chg="mod">
          <ac:chgData name="Guerette,Christine E." userId="5a3c7fcc-11d9-449a-8833-8c5c0717fde8" providerId="ADAL" clId="{EE8079AB-E6D9-47EA-876A-B6B769A08F51}" dt="2024-11-06T16:38:46.215" v="151"/>
          <ac:spMkLst>
            <pc:docMk/>
            <pc:sldMk cId="1828797774" sldId="261"/>
            <ac:spMk id="359" creationId="{0C13EE0A-2DBA-C41F-8150-B76486EB0974}"/>
          </ac:spMkLst>
        </pc:spChg>
        <pc:spChg chg="mod">
          <ac:chgData name="Guerette,Christine E." userId="5a3c7fcc-11d9-449a-8833-8c5c0717fde8" providerId="ADAL" clId="{EE8079AB-E6D9-47EA-876A-B6B769A08F51}" dt="2024-11-06T16:38:46.215" v="151"/>
          <ac:spMkLst>
            <pc:docMk/>
            <pc:sldMk cId="1828797774" sldId="261"/>
            <ac:spMk id="360" creationId="{87E7D985-B56D-41F2-D6D4-1FA17651ED54}"/>
          </ac:spMkLst>
        </pc:spChg>
        <pc:spChg chg="mod">
          <ac:chgData name="Guerette,Christine E." userId="5a3c7fcc-11d9-449a-8833-8c5c0717fde8" providerId="ADAL" clId="{EE8079AB-E6D9-47EA-876A-B6B769A08F51}" dt="2024-11-06T16:38:46.215" v="151"/>
          <ac:spMkLst>
            <pc:docMk/>
            <pc:sldMk cId="1828797774" sldId="261"/>
            <ac:spMk id="361" creationId="{91120899-872A-354F-BCB1-7F7FA9D151DC}"/>
          </ac:spMkLst>
        </pc:spChg>
        <pc:spChg chg="mod">
          <ac:chgData name="Guerette,Christine E." userId="5a3c7fcc-11d9-449a-8833-8c5c0717fde8" providerId="ADAL" clId="{EE8079AB-E6D9-47EA-876A-B6B769A08F51}" dt="2024-11-06T16:38:46.215" v="151"/>
          <ac:spMkLst>
            <pc:docMk/>
            <pc:sldMk cId="1828797774" sldId="261"/>
            <ac:spMk id="364" creationId="{C4A3AEDD-6F19-2D7A-C69B-3F29671FDCD4}"/>
          </ac:spMkLst>
        </pc:spChg>
        <pc:spChg chg="mod">
          <ac:chgData name="Guerette,Christine E." userId="5a3c7fcc-11d9-449a-8833-8c5c0717fde8" providerId="ADAL" clId="{EE8079AB-E6D9-47EA-876A-B6B769A08F51}" dt="2024-11-06T16:38:46.215" v="151"/>
          <ac:spMkLst>
            <pc:docMk/>
            <pc:sldMk cId="1828797774" sldId="261"/>
            <ac:spMk id="366" creationId="{8AE192B6-399D-06A4-4030-41A461D5EC26}"/>
          </ac:spMkLst>
        </pc:spChg>
        <pc:spChg chg="mod">
          <ac:chgData name="Guerette,Christine E." userId="5a3c7fcc-11d9-449a-8833-8c5c0717fde8" providerId="ADAL" clId="{EE8079AB-E6D9-47EA-876A-B6B769A08F51}" dt="2024-11-06T16:38:46.215" v="151"/>
          <ac:spMkLst>
            <pc:docMk/>
            <pc:sldMk cId="1828797774" sldId="261"/>
            <ac:spMk id="368" creationId="{E4AC8777-C889-7056-592E-7CFF831DC2E6}"/>
          </ac:spMkLst>
        </pc:spChg>
        <pc:spChg chg="mod">
          <ac:chgData name="Guerette,Christine E." userId="5a3c7fcc-11d9-449a-8833-8c5c0717fde8" providerId="ADAL" clId="{EE8079AB-E6D9-47EA-876A-B6B769A08F51}" dt="2024-11-06T16:38:46.215" v="151"/>
          <ac:spMkLst>
            <pc:docMk/>
            <pc:sldMk cId="1828797774" sldId="261"/>
            <ac:spMk id="369" creationId="{526217B3-89DC-AA0B-C1EF-1D19FC08868A}"/>
          </ac:spMkLst>
        </pc:spChg>
        <pc:spChg chg="mod">
          <ac:chgData name="Guerette,Christine E." userId="5a3c7fcc-11d9-449a-8833-8c5c0717fde8" providerId="ADAL" clId="{EE8079AB-E6D9-47EA-876A-B6B769A08F51}" dt="2024-11-06T16:38:46.215" v="151"/>
          <ac:spMkLst>
            <pc:docMk/>
            <pc:sldMk cId="1828797774" sldId="261"/>
            <ac:spMk id="370" creationId="{1030ECEB-D4BB-5DB9-7865-9A2F0A5E2280}"/>
          </ac:spMkLst>
        </pc:spChg>
        <pc:spChg chg="mod">
          <ac:chgData name="Guerette,Christine E." userId="5a3c7fcc-11d9-449a-8833-8c5c0717fde8" providerId="ADAL" clId="{EE8079AB-E6D9-47EA-876A-B6B769A08F51}" dt="2024-11-06T16:38:46.215" v="151"/>
          <ac:spMkLst>
            <pc:docMk/>
            <pc:sldMk cId="1828797774" sldId="261"/>
            <ac:spMk id="371" creationId="{4B9C1EEA-9197-CF2E-5362-0D1260B5B45A}"/>
          </ac:spMkLst>
        </pc:spChg>
        <pc:spChg chg="add mod">
          <ac:chgData name="Guerette,Christine E." userId="5a3c7fcc-11d9-449a-8833-8c5c0717fde8" providerId="ADAL" clId="{EE8079AB-E6D9-47EA-876A-B6B769A08F51}" dt="2024-11-06T16:38:46.215" v="151"/>
          <ac:spMkLst>
            <pc:docMk/>
            <pc:sldMk cId="1828797774" sldId="261"/>
            <ac:spMk id="372" creationId="{21849033-B805-61C3-EA4E-A0E70178643D}"/>
          </ac:spMkLst>
        </pc:spChg>
        <pc:spChg chg="add mod">
          <ac:chgData name="Guerette,Christine E." userId="5a3c7fcc-11d9-449a-8833-8c5c0717fde8" providerId="ADAL" clId="{EE8079AB-E6D9-47EA-876A-B6B769A08F51}" dt="2024-11-06T16:38:46.215" v="151"/>
          <ac:spMkLst>
            <pc:docMk/>
            <pc:sldMk cId="1828797774" sldId="261"/>
            <ac:spMk id="373" creationId="{2BAAD3E0-EB55-99F6-0E57-DD724DD89357}"/>
          </ac:spMkLst>
        </pc:spChg>
        <pc:spChg chg="mod">
          <ac:chgData name="Guerette,Christine E." userId="5a3c7fcc-11d9-449a-8833-8c5c0717fde8" providerId="ADAL" clId="{EE8079AB-E6D9-47EA-876A-B6B769A08F51}" dt="2024-11-06T16:38:46.215" v="151"/>
          <ac:spMkLst>
            <pc:docMk/>
            <pc:sldMk cId="1828797774" sldId="261"/>
            <ac:spMk id="375" creationId="{066285D0-726A-50A2-5D8A-0D28C30964C1}"/>
          </ac:spMkLst>
        </pc:spChg>
        <pc:spChg chg="mod">
          <ac:chgData name="Guerette,Christine E." userId="5a3c7fcc-11d9-449a-8833-8c5c0717fde8" providerId="ADAL" clId="{EE8079AB-E6D9-47EA-876A-B6B769A08F51}" dt="2024-11-06T16:38:46.215" v="151"/>
          <ac:spMkLst>
            <pc:docMk/>
            <pc:sldMk cId="1828797774" sldId="261"/>
            <ac:spMk id="376" creationId="{F1FCB1DE-B430-0031-B840-68462003FA78}"/>
          </ac:spMkLst>
        </pc:spChg>
        <pc:spChg chg="add mod">
          <ac:chgData name="Guerette,Christine E." userId="5a3c7fcc-11d9-449a-8833-8c5c0717fde8" providerId="ADAL" clId="{EE8079AB-E6D9-47EA-876A-B6B769A08F51}" dt="2024-11-06T16:38:46.215" v="151"/>
          <ac:spMkLst>
            <pc:docMk/>
            <pc:sldMk cId="1828797774" sldId="261"/>
            <ac:spMk id="377" creationId="{E6A483CF-5101-4E4A-79D9-920C4BF188E9}"/>
          </ac:spMkLst>
        </pc:spChg>
        <pc:spChg chg="mod">
          <ac:chgData name="Guerette,Christine E." userId="5a3c7fcc-11d9-449a-8833-8c5c0717fde8" providerId="ADAL" clId="{EE8079AB-E6D9-47EA-876A-B6B769A08F51}" dt="2024-11-06T16:38:46.215" v="151"/>
          <ac:spMkLst>
            <pc:docMk/>
            <pc:sldMk cId="1828797774" sldId="261"/>
            <ac:spMk id="380" creationId="{E6F2DBC4-B9BB-2017-B062-A50806A6CC33}"/>
          </ac:spMkLst>
        </pc:spChg>
        <pc:spChg chg="mod">
          <ac:chgData name="Guerette,Christine E." userId="5a3c7fcc-11d9-449a-8833-8c5c0717fde8" providerId="ADAL" clId="{EE8079AB-E6D9-47EA-876A-B6B769A08F51}" dt="2024-11-06T16:38:46.215" v="151"/>
          <ac:spMkLst>
            <pc:docMk/>
            <pc:sldMk cId="1828797774" sldId="261"/>
            <ac:spMk id="382" creationId="{74FAA930-9D58-F343-A463-4FA53524B302}"/>
          </ac:spMkLst>
        </pc:spChg>
        <pc:spChg chg="mod">
          <ac:chgData name="Guerette,Christine E." userId="5a3c7fcc-11d9-449a-8833-8c5c0717fde8" providerId="ADAL" clId="{EE8079AB-E6D9-47EA-876A-B6B769A08F51}" dt="2024-11-06T16:38:46.215" v="151"/>
          <ac:spMkLst>
            <pc:docMk/>
            <pc:sldMk cId="1828797774" sldId="261"/>
            <ac:spMk id="383" creationId="{06742F4A-F94B-DE69-FC86-A063B1FE1A6F}"/>
          </ac:spMkLst>
        </pc:spChg>
        <pc:spChg chg="mod">
          <ac:chgData name="Guerette,Christine E." userId="5a3c7fcc-11d9-449a-8833-8c5c0717fde8" providerId="ADAL" clId="{EE8079AB-E6D9-47EA-876A-B6B769A08F51}" dt="2024-11-06T16:38:46.215" v="151"/>
          <ac:spMkLst>
            <pc:docMk/>
            <pc:sldMk cId="1828797774" sldId="261"/>
            <ac:spMk id="384" creationId="{53C42DE8-BCFF-17C9-B6AA-4DFAF931C72E}"/>
          </ac:spMkLst>
        </pc:spChg>
        <pc:spChg chg="mod">
          <ac:chgData name="Guerette,Christine E." userId="5a3c7fcc-11d9-449a-8833-8c5c0717fde8" providerId="ADAL" clId="{EE8079AB-E6D9-47EA-876A-B6B769A08F51}" dt="2024-11-06T16:38:46.215" v="151"/>
          <ac:spMkLst>
            <pc:docMk/>
            <pc:sldMk cId="1828797774" sldId="261"/>
            <ac:spMk id="385" creationId="{53F2ACCC-E107-885B-2014-219EE9BD5C61}"/>
          </ac:spMkLst>
        </pc:spChg>
        <pc:spChg chg="add mod">
          <ac:chgData name="Guerette,Christine E." userId="5a3c7fcc-11d9-449a-8833-8c5c0717fde8" providerId="ADAL" clId="{EE8079AB-E6D9-47EA-876A-B6B769A08F51}" dt="2024-11-06T16:38:46.215" v="151"/>
          <ac:spMkLst>
            <pc:docMk/>
            <pc:sldMk cId="1828797774" sldId="261"/>
            <ac:spMk id="386" creationId="{A1A899DC-E6A7-1338-C804-735A5BA3FFCB}"/>
          </ac:spMkLst>
        </pc:spChg>
        <pc:spChg chg="mod">
          <ac:chgData name="Guerette,Christine E." userId="5a3c7fcc-11d9-449a-8833-8c5c0717fde8" providerId="ADAL" clId="{EE8079AB-E6D9-47EA-876A-B6B769A08F51}" dt="2024-11-06T16:38:46.215" v="151"/>
          <ac:spMkLst>
            <pc:docMk/>
            <pc:sldMk cId="1828797774" sldId="261"/>
            <ac:spMk id="388" creationId="{946135F1-EDA6-D6CD-092D-A84D9989A3F8}"/>
          </ac:spMkLst>
        </pc:spChg>
        <pc:spChg chg="mod">
          <ac:chgData name="Guerette,Christine E." userId="5a3c7fcc-11d9-449a-8833-8c5c0717fde8" providerId="ADAL" clId="{EE8079AB-E6D9-47EA-876A-B6B769A08F51}" dt="2024-11-06T16:38:46.215" v="151"/>
          <ac:spMkLst>
            <pc:docMk/>
            <pc:sldMk cId="1828797774" sldId="261"/>
            <ac:spMk id="389" creationId="{95D7F6D7-9B1D-E238-DF75-4B272A4484EA}"/>
          </ac:spMkLst>
        </pc:spChg>
        <pc:grpChg chg="add mod">
          <ac:chgData name="Guerette,Christine E." userId="5a3c7fcc-11d9-449a-8833-8c5c0717fde8" providerId="ADAL" clId="{EE8079AB-E6D9-47EA-876A-B6B769A08F51}" dt="2024-11-06T16:37:58.816" v="144"/>
          <ac:grpSpMkLst>
            <pc:docMk/>
            <pc:sldMk cId="1828797774" sldId="261"/>
            <ac:grpSpMk id="5" creationId="{C23F67AB-2607-553E-DE79-57657A0C8178}"/>
          </ac:grpSpMkLst>
        </pc:grpChg>
        <pc:grpChg chg="add mod">
          <ac:chgData name="Guerette,Christine E." userId="5a3c7fcc-11d9-449a-8833-8c5c0717fde8" providerId="ADAL" clId="{EE8079AB-E6D9-47EA-876A-B6B769A08F51}" dt="2024-11-06T16:37:58.816" v="144"/>
          <ac:grpSpMkLst>
            <pc:docMk/>
            <pc:sldMk cId="1828797774" sldId="261"/>
            <ac:grpSpMk id="15" creationId="{67B2FD89-555D-2F6E-3D1E-8259C34EAC61}"/>
          </ac:grpSpMkLst>
        </pc:grpChg>
        <pc:grpChg chg="add mod">
          <ac:chgData name="Guerette,Christine E." userId="5a3c7fcc-11d9-449a-8833-8c5c0717fde8" providerId="ADAL" clId="{EE8079AB-E6D9-47EA-876A-B6B769A08F51}" dt="2024-11-06T16:37:58.816" v="144"/>
          <ac:grpSpMkLst>
            <pc:docMk/>
            <pc:sldMk cId="1828797774" sldId="261"/>
            <ac:grpSpMk id="21" creationId="{648576D0-A65C-7CB5-1109-3813D1D75F4A}"/>
          </ac:grpSpMkLst>
        </pc:grpChg>
        <pc:grpChg chg="add mod">
          <ac:chgData name="Guerette,Christine E." userId="5a3c7fcc-11d9-449a-8833-8c5c0717fde8" providerId="ADAL" clId="{EE8079AB-E6D9-47EA-876A-B6B769A08F51}" dt="2024-11-06T16:37:58.816" v="144"/>
          <ac:grpSpMkLst>
            <pc:docMk/>
            <pc:sldMk cId="1828797774" sldId="261"/>
            <ac:grpSpMk id="24" creationId="{195CAA28-6A3A-E31D-D551-520C17CF775B}"/>
          </ac:grpSpMkLst>
        </pc:grpChg>
        <pc:grpChg chg="add mod">
          <ac:chgData name="Guerette,Christine E." userId="5a3c7fcc-11d9-449a-8833-8c5c0717fde8" providerId="ADAL" clId="{EE8079AB-E6D9-47EA-876A-B6B769A08F51}" dt="2024-11-06T16:37:58.816" v="144"/>
          <ac:grpSpMkLst>
            <pc:docMk/>
            <pc:sldMk cId="1828797774" sldId="261"/>
            <ac:grpSpMk id="29" creationId="{0B50A49D-AF0F-ACCE-3FB5-13441D39000D}"/>
          </ac:grpSpMkLst>
        </pc:grpChg>
        <pc:grpChg chg="mod">
          <ac:chgData name="Guerette,Christine E." userId="5a3c7fcc-11d9-449a-8833-8c5c0717fde8" providerId="ADAL" clId="{EE8079AB-E6D9-47EA-876A-B6B769A08F51}" dt="2024-11-06T16:37:58.816" v="144"/>
          <ac:grpSpMkLst>
            <pc:docMk/>
            <pc:sldMk cId="1828797774" sldId="261"/>
            <ac:grpSpMk id="30" creationId="{0035C7D5-0F8D-C6B0-5E27-40DAC949B81C}"/>
          </ac:grpSpMkLst>
        </pc:grpChg>
        <pc:grpChg chg="add mod">
          <ac:chgData name="Guerette,Christine E." userId="5a3c7fcc-11d9-449a-8833-8c5c0717fde8" providerId="ADAL" clId="{EE8079AB-E6D9-47EA-876A-B6B769A08F51}" dt="2024-11-06T16:37:58.816" v="144"/>
          <ac:grpSpMkLst>
            <pc:docMk/>
            <pc:sldMk cId="1828797774" sldId="261"/>
            <ac:grpSpMk id="36" creationId="{7519DA5B-47A3-4741-6728-49F5D03CD71C}"/>
          </ac:grpSpMkLst>
        </pc:grpChg>
        <pc:grpChg chg="add mod">
          <ac:chgData name="Guerette,Christine E." userId="5a3c7fcc-11d9-449a-8833-8c5c0717fde8" providerId="ADAL" clId="{EE8079AB-E6D9-47EA-876A-B6B769A08F51}" dt="2024-11-06T16:37:58.816" v="144"/>
          <ac:grpSpMkLst>
            <pc:docMk/>
            <pc:sldMk cId="1828797774" sldId="261"/>
            <ac:grpSpMk id="45" creationId="{EC2528D0-7466-78A2-9AAC-696B62038996}"/>
          </ac:grpSpMkLst>
        </pc:grpChg>
        <pc:grpChg chg="mod">
          <ac:chgData name="Guerette,Christine E." userId="5a3c7fcc-11d9-449a-8833-8c5c0717fde8" providerId="ADAL" clId="{EE8079AB-E6D9-47EA-876A-B6B769A08F51}" dt="2024-11-06T16:37:58.816" v="144"/>
          <ac:grpSpMkLst>
            <pc:docMk/>
            <pc:sldMk cId="1828797774" sldId="261"/>
            <ac:grpSpMk id="46" creationId="{5E773E9E-D27F-017C-2C28-0B2D7C3A0A54}"/>
          </ac:grpSpMkLst>
        </pc:grpChg>
        <pc:grpChg chg="mod">
          <ac:chgData name="Guerette,Christine E." userId="5a3c7fcc-11d9-449a-8833-8c5c0717fde8" providerId="ADAL" clId="{EE8079AB-E6D9-47EA-876A-B6B769A08F51}" dt="2024-11-06T16:37:58.816" v="144"/>
          <ac:grpSpMkLst>
            <pc:docMk/>
            <pc:sldMk cId="1828797774" sldId="261"/>
            <ac:grpSpMk id="48" creationId="{31CA52DB-2EBA-A16D-BD48-0D8178C85664}"/>
          </ac:grpSpMkLst>
        </pc:grpChg>
        <pc:grpChg chg="add mod">
          <ac:chgData name="Guerette,Christine E." userId="5a3c7fcc-11d9-449a-8833-8c5c0717fde8" providerId="ADAL" clId="{EE8079AB-E6D9-47EA-876A-B6B769A08F51}" dt="2024-11-06T16:37:58.816" v="144"/>
          <ac:grpSpMkLst>
            <pc:docMk/>
            <pc:sldMk cId="1828797774" sldId="261"/>
            <ac:grpSpMk id="54" creationId="{C330E4E7-C03D-1AB4-B216-CDBC1E75EE05}"/>
          </ac:grpSpMkLst>
        </pc:grpChg>
        <pc:grpChg chg="add mod">
          <ac:chgData name="Guerette,Christine E." userId="5a3c7fcc-11d9-449a-8833-8c5c0717fde8" providerId="ADAL" clId="{EE8079AB-E6D9-47EA-876A-B6B769A08F51}" dt="2024-11-06T16:37:58.816" v="144"/>
          <ac:grpSpMkLst>
            <pc:docMk/>
            <pc:sldMk cId="1828797774" sldId="261"/>
            <ac:grpSpMk id="57" creationId="{0D1EAC7C-4828-3F96-B54B-97AED9AAC3BF}"/>
          </ac:grpSpMkLst>
        </pc:grpChg>
        <pc:grpChg chg="mod">
          <ac:chgData name="Guerette,Christine E." userId="5a3c7fcc-11d9-449a-8833-8c5c0717fde8" providerId="ADAL" clId="{EE8079AB-E6D9-47EA-876A-B6B769A08F51}" dt="2024-11-06T16:37:58.816" v="144"/>
          <ac:grpSpMkLst>
            <pc:docMk/>
            <pc:sldMk cId="1828797774" sldId="261"/>
            <ac:grpSpMk id="58" creationId="{F15032BC-F93B-99AD-0CE5-A1F3A4C67138}"/>
          </ac:grpSpMkLst>
        </pc:grpChg>
        <pc:grpChg chg="add mod">
          <ac:chgData name="Guerette,Christine E." userId="5a3c7fcc-11d9-449a-8833-8c5c0717fde8" providerId="ADAL" clId="{EE8079AB-E6D9-47EA-876A-B6B769A08F51}" dt="2024-11-06T16:37:58.816" v="144"/>
          <ac:grpSpMkLst>
            <pc:docMk/>
            <pc:sldMk cId="1828797774" sldId="261"/>
            <ac:grpSpMk id="62" creationId="{7C38C72D-2405-B069-3D04-252505693851}"/>
          </ac:grpSpMkLst>
        </pc:grpChg>
        <pc:grpChg chg="add mod">
          <ac:chgData name="Guerette,Christine E." userId="5a3c7fcc-11d9-449a-8833-8c5c0717fde8" providerId="ADAL" clId="{EE8079AB-E6D9-47EA-876A-B6B769A08F51}" dt="2024-11-06T16:37:58.816" v="144"/>
          <ac:grpSpMkLst>
            <pc:docMk/>
            <pc:sldMk cId="1828797774" sldId="261"/>
            <ac:grpSpMk id="75" creationId="{50FB6D8C-40E5-08DD-D1FB-9DD5AE5CF399}"/>
          </ac:grpSpMkLst>
        </pc:grpChg>
        <pc:grpChg chg="mod">
          <ac:chgData name="Guerette,Christine E." userId="5a3c7fcc-11d9-449a-8833-8c5c0717fde8" providerId="ADAL" clId="{EE8079AB-E6D9-47EA-876A-B6B769A08F51}" dt="2024-11-06T16:37:58.816" v="144"/>
          <ac:grpSpMkLst>
            <pc:docMk/>
            <pc:sldMk cId="1828797774" sldId="261"/>
            <ac:grpSpMk id="76" creationId="{F054C278-A924-02AE-5CA9-BCCF197C4C46}"/>
          </ac:grpSpMkLst>
        </pc:grpChg>
        <pc:grpChg chg="add mod">
          <ac:chgData name="Guerette,Christine E." userId="5a3c7fcc-11d9-449a-8833-8c5c0717fde8" providerId="ADAL" clId="{EE8079AB-E6D9-47EA-876A-B6B769A08F51}" dt="2024-11-06T16:37:58.816" v="144"/>
          <ac:grpSpMkLst>
            <pc:docMk/>
            <pc:sldMk cId="1828797774" sldId="261"/>
            <ac:grpSpMk id="80" creationId="{4D49901D-706C-8F5A-22F8-91A46825612F}"/>
          </ac:grpSpMkLst>
        </pc:grpChg>
        <pc:grpChg chg="mod">
          <ac:chgData name="Guerette,Christine E." userId="5a3c7fcc-11d9-449a-8833-8c5c0717fde8" providerId="ADAL" clId="{EE8079AB-E6D9-47EA-876A-B6B769A08F51}" dt="2024-11-06T16:37:58.816" v="144"/>
          <ac:grpSpMkLst>
            <pc:docMk/>
            <pc:sldMk cId="1828797774" sldId="261"/>
            <ac:grpSpMk id="81" creationId="{A1CA3AE8-8E28-AAAA-71B4-32D12D0A53F1}"/>
          </ac:grpSpMkLst>
        </pc:grpChg>
        <pc:grpChg chg="add mod">
          <ac:chgData name="Guerette,Christine E." userId="5a3c7fcc-11d9-449a-8833-8c5c0717fde8" providerId="ADAL" clId="{EE8079AB-E6D9-47EA-876A-B6B769A08F51}" dt="2024-11-06T16:37:58.816" v="144"/>
          <ac:grpSpMkLst>
            <pc:docMk/>
            <pc:sldMk cId="1828797774" sldId="261"/>
            <ac:grpSpMk id="85" creationId="{F5B87C4A-2CD8-CAF2-466D-F23663E89531}"/>
          </ac:grpSpMkLst>
        </pc:grpChg>
        <pc:grpChg chg="mod">
          <ac:chgData name="Guerette,Christine E." userId="5a3c7fcc-11d9-449a-8833-8c5c0717fde8" providerId="ADAL" clId="{EE8079AB-E6D9-47EA-876A-B6B769A08F51}" dt="2024-11-06T16:37:58.816" v="144"/>
          <ac:grpSpMkLst>
            <pc:docMk/>
            <pc:sldMk cId="1828797774" sldId="261"/>
            <ac:grpSpMk id="88" creationId="{60170895-53A7-D7B1-6BDB-38EC1B2FD602}"/>
          </ac:grpSpMkLst>
        </pc:grpChg>
        <pc:grpChg chg="add mod">
          <ac:chgData name="Guerette,Christine E." userId="5a3c7fcc-11d9-449a-8833-8c5c0717fde8" providerId="ADAL" clId="{EE8079AB-E6D9-47EA-876A-B6B769A08F51}" dt="2024-11-06T16:37:58.816" v="144"/>
          <ac:grpSpMkLst>
            <pc:docMk/>
            <pc:sldMk cId="1828797774" sldId="261"/>
            <ac:grpSpMk id="93" creationId="{4652BFE3-5144-26B4-E6CC-5ECD8F63F453}"/>
          </ac:grpSpMkLst>
        </pc:grpChg>
        <pc:grpChg chg="mod">
          <ac:chgData name="Guerette,Christine E." userId="5a3c7fcc-11d9-449a-8833-8c5c0717fde8" providerId="ADAL" clId="{EE8079AB-E6D9-47EA-876A-B6B769A08F51}" dt="2024-11-06T16:37:58.816" v="144"/>
          <ac:grpSpMkLst>
            <pc:docMk/>
            <pc:sldMk cId="1828797774" sldId="261"/>
            <ac:grpSpMk id="95" creationId="{BEF584EC-8CFF-78CA-5166-C4AE0FB5878D}"/>
          </ac:grpSpMkLst>
        </pc:grpChg>
        <pc:grpChg chg="add mod">
          <ac:chgData name="Guerette,Christine E." userId="5a3c7fcc-11d9-449a-8833-8c5c0717fde8" providerId="ADAL" clId="{EE8079AB-E6D9-47EA-876A-B6B769A08F51}" dt="2024-11-06T16:37:58.816" v="144"/>
          <ac:grpSpMkLst>
            <pc:docMk/>
            <pc:sldMk cId="1828797774" sldId="261"/>
            <ac:grpSpMk id="103" creationId="{AE733033-0C34-DAB8-61B3-A3793CFBE219}"/>
          </ac:grpSpMkLst>
        </pc:grpChg>
        <pc:grpChg chg="mod">
          <ac:chgData name="Guerette,Christine E." userId="5a3c7fcc-11d9-449a-8833-8c5c0717fde8" providerId="ADAL" clId="{EE8079AB-E6D9-47EA-876A-B6B769A08F51}" dt="2024-11-06T16:37:58.816" v="144"/>
          <ac:grpSpMkLst>
            <pc:docMk/>
            <pc:sldMk cId="1828797774" sldId="261"/>
            <ac:grpSpMk id="104" creationId="{B0F64FB7-611C-1F84-C123-EB0B8DA0DC6A}"/>
          </ac:grpSpMkLst>
        </pc:grpChg>
        <pc:grpChg chg="mod">
          <ac:chgData name="Guerette,Christine E." userId="5a3c7fcc-11d9-449a-8833-8c5c0717fde8" providerId="ADAL" clId="{EE8079AB-E6D9-47EA-876A-B6B769A08F51}" dt="2024-11-06T16:37:58.816" v="144"/>
          <ac:grpSpMkLst>
            <pc:docMk/>
            <pc:sldMk cId="1828797774" sldId="261"/>
            <ac:grpSpMk id="106" creationId="{CC6BF7A8-8EE2-F850-78E2-44AD0DB42CE3}"/>
          </ac:grpSpMkLst>
        </pc:grpChg>
        <pc:grpChg chg="add mod">
          <ac:chgData name="Guerette,Christine E." userId="5a3c7fcc-11d9-449a-8833-8c5c0717fde8" providerId="ADAL" clId="{EE8079AB-E6D9-47EA-876A-B6B769A08F51}" dt="2024-11-06T16:37:58.816" v="144"/>
          <ac:grpSpMkLst>
            <pc:docMk/>
            <pc:sldMk cId="1828797774" sldId="261"/>
            <ac:grpSpMk id="113" creationId="{5DCA2FAE-255A-4F2D-01C9-850D80A3017E}"/>
          </ac:grpSpMkLst>
        </pc:grpChg>
        <pc:grpChg chg="add mod">
          <ac:chgData name="Guerette,Christine E." userId="5a3c7fcc-11d9-449a-8833-8c5c0717fde8" providerId="ADAL" clId="{EE8079AB-E6D9-47EA-876A-B6B769A08F51}" dt="2024-11-06T16:37:58.816" v="144"/>
          <ac:grpSpMkLst>
            <pc:docMk/>
            <pc:sldMk cId="1828797774" sldId="261"/>
            <ac:grpSpMk id="119" creationId="{58945BE5-CD39-702E-E680-2F121C60B05F}"/>
          </ac:grpSpMkLst>
        </pc:grpChg>
        <pc:grpChg chg="add mod">
          <ac:chgData name="Guerette,Christine E." userId="5a3c7fcc-11d9-449a-8833-8c5c0717fde8" providerId="ADAL" clId="{EE8079AB-E6D9-47EA-876A-B6B769A08F51}" dt="2024-11-06T16:37:58.816" v="144"/>
          <ac:grpSpMkLst>
            <pc:docMk/>
            <pc:sldMk cId="1828797774" sldId="261"/>
            <ac:grpSpMk id="126" creationId="{C9590F7E-76E9-D27A-5E0A-A9CD5C705C6B}"/>
          </ac:grpSpMkLst>
        </pc:grpChg>
        <pc:grpChg chg="add mod">
          <ac:chgData name="Guerette,Christine E." userId="5a3c7fcc-11d9-449a-8833-8c5c0717fde8" providerId="ADAL" clId="{EE8079AB-E6D9-47EA-876A-B6B769A08F51}" dt="2024-11-06T16:37:58.816" v="144"/>
          <ac:grpSpMkLst>
            <pc:docMk/>
            <pc:sldMk cId="1828797774" sldId="261"/>
            <ac:grpSpMk id="137" creationId="{628B47F1-E6F1-1FC2-24DD-AB2E616A8E94}"/>
          </ac:grpSpMkLst>
        </pc:grpChg>
        <pc:grpChg chg="mod">
          <ac:chgData name="Guerette,Christine E." userId="5a3c7fcc-11d9-449a-8833-8c5c0717fde8" providerId="ADAL" clId="{EE8079AB-E6D9-47EA-876A-B6B769A08F51}" dt="2024-11-06T16:37:58.816" v="144"/>
          <ac:grpSpMkLst>
            <pc:docMk/>
            <pc:sldMk cId="1828797774" sldId="261"/>
            <ac:grpSpMk id="138" creationId="{3A501022-A2AF-9164-FC7B-6FE9063F71A8}"/>
          </ac:grpSpMkLst>
        </pc:grpChg>
        <pc:grpChg chg="mod">
          <ac:chgData name="Guerette,Christine E." userId="5a3c7fcc-11d9-449a-8833-8c5c0717fde8" providerId="ADAL" clId="{EE8079AB-E6D9-47EA-876A-B6B769A08F51}" dt="2024-11-06T16:37:58.816" v="144"/>
          <ac:grpSpMkLst>
            <pc:docMk/>
            <pc:sldMk cId="1828797774" sldId="261"/>
            <ac:grpSpMk id="140" creationId="{378CA8D2-C908-DE66-CF46-79E6B46DA905}"/>
          </ac:grpSpMkLst>
        </pc:grpChg>
        <pc:grpChg chg="mod">
          <ac:chgData name="Guerette,Christine E." userId="5a3c7fcc-11d9-449a-8833-8c5c0717fde8" providerId="ADAL" clId="{EE8079AB-E6D9-47EA-876A-B6B769A08F51}" dt="2024-11-06T16:37:58.816" v="144"/>
          <ac:grpSpMkLst>
            <pc:docMk/>
            <pc:sldMk cId="1828797774" sldId="261"/>
            <ac:grpSpMk id="142" creationId="{BCBCC05B-60F9-317A-24C7-36C675176F88}"/>
          </ac:grpSpMkLst>
        </pc:grpChg>
        <pc:grpChg chg="add mod">
          <ac:chgData name="Guerette,Christine E." userId="5a3c7fcc-11d9-449a-8833-8c5c0717fde8" providerId="ADAL" clId="{EE8079AB-E6D9-47EA-876A-B6B769A08F51}" dt="2024-11-06T16:37:58.816" v="144"/>
          <ac:grpSpMkLst>
            <pc:docMk/>
            <pc:sldMk cId="1828797774" sldId="261"/>
            <ac:grpSpMk id="149" creationId="{7E218BB5-AD17-AED4-EC96-3368F721B01A}"/>
          </ac:grpSpMkLst>
        </pc:grpChg>
        <pc:grpChg chg="add mod">
          <ac:chgData name="Guerette,Christine E." userId="5a3c7fcc-11d9-449a-8833-8c5c0717fde8" providerId="ADAL" clId="{EE8079AB-E6D9-47EA-876A-B6B769A08F51}" dt="2024-11-06T16:37:58.816" v="144"/>
          <ac:grpSpMkLst>
            <pc:docMk/>
            <pc:sldMk cId="1828797774" sldId="261"/>
            <ac:grpSpMk id="157" creationId="{0D0AEC2D-A3C3-F27E-D2E6-4F6D6E01BE8B}"/>
          </ac:grpSpMkLst>
        </pc:grpChg>
        <pc:grpChg chg="add mod">
          <ac:chgData name="Guerette,Christine E." userId="5a3c7fcc-11d9-449a-8833-8c5c0717fde8" providerId="ADAL" clId="{EE8079AB-E6D9-47EA-876A-B6B769A08F51}" dt="2024-11-06T16:37:58.816" v="144"/>
          <ac:grpSpMkLst>
            <pc:docMk/>
            <pc:sldMk cId="1828797774" sldId="261"/>
            <ac:grpSpMk id="161" creationId="{EC24000F-89B1-988C-3846-A70B79B8A5FD}"/>
          </ac:grpSpMkLst>
        </pc:grpChg>
        <pc:grpChg chg="add mod">
          <ac:chgData name="Guerette,Christine E." userId="5a3c7fcc-11d9-449a-8833-8c5c0717fde8" providerId="ADAL" clId="{EE8079AB-E6D9-47EA-876A-B6B769A08F51}" dt="2024-11-06T16:37:58.816" v="144"/>
          <ac:grpSpMkLst>
            <pc:docMk/>
            <pc:sldMk cId="1828797774" sldId="261"/>
            <ac:grpSpMk id="165" creationId="{9AB295A1-4C54-9843-CDEE-4FD811122057}"/>
          </ac:grpSpMkLst>
        </pc:grpChg>
        <pc:grpChg chg="mod">
          <ac:chgData name="Guerette,Christine E." userId="5a3c7fcc-11d9-449a-8833-8c5c0717fde8" providerId="ADAL" clId="{EE8079AB-E6D9-47EA-876A-B6B769A08F51}" dt="2024-11-06T16:37:58.816" v="144"/>
          <ac:grpSpMkLst>
            <pc:docMk/>
            <pc:sldMk cId="1828797774" sldId="261"/>
            <ac:grpSpMk id="168" creationId="{133D10F8-59E6-5BF7-3C5A-274218F2F95A}"/>
          </ac:grpSpMkLst>
        </pc:grpChg>
        <pc:grpChg chg="add mod">
          <ac:chgData name="Guerette,Christine E." userId="5a3c7fcc-11d9-449a-8833-8c5c0717fde8" providerId="ADAL" clId="{EE8079AB-E6D9-47EA-876A-B6B769A08F51}" dt="2024-11-06T16:37:58.816" v="144"/>
          <ac:grpSpMkLst>
            <pc:docMk/>
            <pc:sldMk cId="1828797774" sldId="261"/>
            <ac:grpSpMk id="174" creationId="{08992BC0-FB8C-A1CD-B7C6-7739A93F9B3D}"/>
          </ac:grpSpMkLst>
        </pc:grpChg>
        <pc:grpChg chg="add mod">
          <ac:chgData name="Guerette,Christine E." userId="5a3c7fcc-11d9-449a-8833-8c5c0717fde8" providerId="ADAL" clId="{EE8079AB-E6D9-47EA-876A-B6B769A08F51}" dt="2024-11-06T16:37:58.816" v="144"/>
          <ac:grpSpMkLst>
            <pc:docMk/>
            <pc:sldMk cId="1828797774" sldId="261"/>
            <ac:grpSpMk id="178" creationId="{26F3DFA0-AEFC-D57E-85CE-ECBD2075E406}"/>
          </ac:grpSpMkLst>
        </pc:grpChg>
        <pc:grpChg chg="mod">
          <ac:chgData name="Guerette,Christine E." userId="5a3c7fcc-11d9-449a-8833-8c5c0717fde8" providerId="ADAL" clId="{EE8079AB-E6D9-47EA-876A-B6B769A08F51}" dt="2024-11-06T16:37:58.816" v="144"/>
          <ac:grpSpMkLst>
            <pc:docMk/>
            <pc:sldMk cId="1828797774" sldId="261"/>
            <ac:grpSpMk id="179" creationId="{434A1577-52E9-8528-2561-F90F8EC884F9}"/>
          </ac:grpSpMkLst>
        </pc:grpChg>
        <pc:grpChg chg="mod">
          <ac:chgData name="Guerette,Christine E." userId="5a3c7fcc-11d9-449a-8833-8c5c0717fde8" providerId="ADAL" clId="{EE8079AB-E6D9-47EA-876A-B6B769A08F51}" dt="2024-11-06T16:37:58.816" v="144"/>
          <ac:grpSpMkLst>
            <pc:docMk/>
            <pc:sldMk cId="1828797774" sldId="261"/>
            <ac:grpSpMk id="181" creationId="{A2CF13E1-CD05-0EB7-957A-E986A9674FD2}"/>
          </ac:grpSpMkLst>
        </pc:grpChg>
        <pc:grpChg chg="add mod">
          <ac:chgData name="Guerette,Christine E." userId="5a3c7fcc-11d9-449a-8833-8c5c0717fde8" providerId="ADAL" clId="{EE8079AB-E6D9-47EA-876A-B6B769A08F51}" dt="2024-11-06T16:37:58.816" v="144"/>
          <ac:grpSpMkLst>
            <pc:docMk/>
            <pc:sldMk cId="1828797774" sldId="261"/>
            <ac:grpSpMk id="187" creationId="{F81E5DF9-52AE-4A46-B62A-EA8A35BF6BD9}"/>
          </ac:grpSpMkLst>
        </pc:grpChg>
        <pc:grpChg chg="add mod">
          <ac:chgData name="Guerette,Christine E." userId="5a3c7fcc-11d9-449a-8833-8c5c0717fde8" providerId="ADAL" clId="{EE8079AB-E6D9-47EA-876A-B6B769A08F51}" dt="2024-11-06T16:38:46.215" v="151"/>
          <ac:grpSpMkLst>
            <pc:docMk/>
            <pc:sldMk cId="1828797774" sldId="261"/>
            <ac:grpSpMk id="195" creationId="{E95A62D8-3371-C143-1476-8C233D32A15E}"/>
          </ac:grpSpMkLst>
        </pc:grpChg>
        <pc:grpChg chg="add mod">
          <ac:chgData name="Guerette,Christine E." userId="5a3c7fcc-11d9-449a-8833-8c5c0717fde8" providerId="ADAL" clId="{EE8079AB-E6D9-47EA-876A-B6B769A08F51}" dt="2024-11-06T16:38:46.215" v="151"/>
          <ac:grpSpMkLst>
            <pc:docMk/>
            <pc:sldMk cId="1828797774" sldId="261"/>
            <ac:grpSpMk id="205" creationId="{8AE74F32-46CB-FD95-2967-9C36FBAEDFCC}"/>
          </ac:grpSpMkLst>
        </pc:grpChg>
        <pc:grpChg chg="add mod">
          <ac:chgData name="Guerette,Christine E." userId="5a3c7fcc-11d9-449a-8833-8c5c0717fde8" providerId="ADAL" clId="{EE8079AB-E6D9-47EA-876A-B6B769A08F51}" dt="2024-11-06T16:38:46.215" v="151"/>
          <ac:grpSpMkLst>
            <pc:docMk/>
            <pc:sldMk cId="1828797774" sldId="261"/>
            <ac:grpSpMk id="211" creationId="{3A6F43C0-186A-62A8-4F0A-8F82CCF9ED38}"/>
          </ac:grpSpMkLst>
        </pc:grpChg>
        <pc:grpChg chg="add mod">
          <ac:chgData name="Guerette,Christine E." userId="5a3c7fcc-11d9-449a-8833-8c5c0717fde8" providerId="ADAL" clId="{EE8079AB-E6D9-47EA-876A-B6B769A08F51}" dt="2024-11-06T16:38:46.215" v="151"/>
          <ac:grpSpMkLst>
            <pc:docMk/>
            <pc:sldMk cId="1828797774" sldId="261"/>
            <ac:grpSpMk id="214" creationId="{17D8E82C-4661-345E-73A0-B93A1DBDD330}"/>
          </ac:grpSpMkLst>
        </pc:grpChg>
        <pc:grpChg chg="add mod">
          <ac:chgData name="Guerette,Christine E." userId="5a3c7fcc-11d9-449a-8833-8c5c0717fde8" providerId="ADAL" clId="{EE8079AB-E6D9-47EA-876A-B6B769A08F51}" dt="2024-11-06T16:38:46.215" v="151"/>
          <ac:grpSpMkLst>
            <pc:docMk/>
            <pc:sldMk cId="1828797774" sldId="261"/>
            <ac:grpSpMk id="219" creationId="{BC79B7E4-BE99-2F92-7261-E4CBA5081C08}"/>
          </ac:grpSpMkLst>
        </pc:grpChg>
        <pc:grpChg chg="mod">
          <ac:chgData name="Guerette,Christine E." userId="5a3c7fcc-11d9-449a-8833-8c5c0717fde8" providerId="ADAL" clId="{EE8079AB-E6D9-47EA-876A-B6B769A08F51}" dt="2024-11-06T16:38:46.215" v="151"/>
          <ac:grpSpMkLst>
            <pc:docMk/>
            <pc:sldMk cId="1828797774" sldId="261"/>
            <ac:grpSpMk id="220" creationId="{C1000B08-012F-4F3A-AC7D-469FD14F0B54}"/>
          </ac:grpSpMkLst>
        </pc:grpChg>
        <pc:grpChg chg="add mod">
          <ac:chgData name="Guerette,Christine E." userId="5a3c7fcc-11d9-449a-8833-8c5c0717fde8" providerId="ADAL" clId="{EE8079AB-E6D9-47EA-876A-B6B769A08F51}" dt="2024-11-06T16:38:46.215" v="151"/>
          <ac:grpSpMkLst>
            <pc:docMk/>
            <pc:sldMk cId="1828797774" sldId="261"/>
            <ac:grpSpMk id="226" creationId="{4629DF1E-5DEA-03E0-043D-8CEE6A99A69B}"/>
          </ac:grpSpMkLst>
        </pc:grpChg>
        <pc:grpChg chg="add mod">
          <ac:chgData name="Guerette,Christine E." userId="5a3c7fcc-11d9-449a-8833-8c5c0717fde8" providerId="ADAL" clId="{EE8079AB-E6D9-47EA-876A-B6B769A08F51}" dt="2024-11-06T16:38:46.215" v="151"/>
          <ac:grpSpMkLst>
            <pc:docMk/>
            <pc:sldMk cId="1828797774" sldId="261"/>
            <ac:grpSpMk id="235" creationId="{EC567B81-E55A-E4DC-FCFE-889DC5D5DFB2}"/>
          </ac:grpSpMkLst>
        </pc:grpChg>
        <pc:grpChg chg="mod">
          <ac:chgData name="Guerette,Christine E." userId="5a3c7fcc-11d9-449a-8833-8c5c0717fde8" providerId="ADAL" clId="{EE8079AB-E6D9-47EA-876A-B6B769A08F51}" dt="2024-11-06T16:38:46.215" v="151"/>
          <ac:grpSpMkLst>
            <pc:docMk/>
            <pc:sldMk cId="1828797774" sldId="261"/>
            <ac:grpSpMk id="236" creationId="{A4384977-CB7E-C014-CADA-1C6E35AAEA1D}"/>
          </ac:grpSpMkLst>
        </pc:grpChg>
        <pc:grpChg chg="mod">
          <ac:chgData name="Guerette,Christine E." userId="5a3c7fcc-11d9-449a-8833-8c5c0717fde8" providerId="ADAL" clId="{EE8079AB-E6D9-47EA-876A-B6B769A08F51}" dt="2024-11-06T16:38:46.215" v="151"/>
          <ac:grpSpMkLst>
            <pc:docMk/>
            <pc:sldMk cId="1828797774" sldId="261"/>
            <ac:grpSpMk id="238" creationId="{2F164B41-C897-6062-6FEC-1C702A873F5B}"/>
          </ac:grpSpMkLst>
        </pc:grpChg>
        <pc:grpChg chg="add mod">
          <ac:chgData name="Guerette,Christine E." userId="5a3c7fcc-11d9-449a-8833-8c5c0717fde8" providerId="ADAL" clId="{EE8079AB-E6D9-47EA-876A-B6B769A08F51}" dt="2024-11-06T16:38:46.215" v="151"/>
          <ac:grpSpMkLst>
            <pc:docMk/>
            <pc:sldMk cId="1828797774" sldId="261"/>
            <ac:grpSpMk id="244" creationId="{93B33A65-D385-B56B-FC44-EA6479E9DAD2}"/>
          </ac:grpSpMkLst>
        </pc:grpChg>
        <pc:grpChg chg="add mod">
          <ac:chgData name="Guerette,Christine E." userId="5a3c7fcc-11d9-449a-8833-8c5c0717fde8" providerId="ADAL" clId="{EE8079AB-E6D9-47EA-876A-B6B769A08F51}" dt="2024-11-06T16:38:46.215" v="151"/>
          <ac:grpSpMkLst>
            <pc:docMk/>
            <pc:sldMk cId="1828797774" sldId="261"/>
            <ac:grpSpMk id="247" creationId="{23A7FF47-9E6F-0DB4-6B92-DC959E7458C5}"/>
          </ac:grpSpMkLst>
        </pc:grpChg>
        <pc:grpChg chg="mod">
          <ac:chgData name="Guerette,Christine E." userId="5a3c7fcc-11d9-449a-8833-8c5c0717fde8" providerId="ADAL" clId="{EE8079AB-E6D9-47EA-876A-B6B769A08F51}" dt="2024-11-06T16:38:46.215" v="151"/>
          <ac:grpSpMkLst>
            <pc:docMk/>
            <pc:sldMk cId="1828797774" sldId="261"/>
            <ac:grpSpMk id="248" creationId="{44CAC6C6-72F7-950F-83B2-5D66330D91AC}"/>
          </ac:grpSpMkLst>
        </pc:grpChg>
        <pc:grpChg chg="add mod">
          <ac:chgData name="Guerette,Christine E." userId="5a3c7fcc-11d9-449a-8833-8c5c0717fde8" providerId="ADAL" clId="{EE8079AB-E6D9-47EA-876A-B6B769A08F51}" dt="2024-11-06T16:38:46.215" v="151"/>
          <ac:grpSpMkLst>
            <pc:docMk/>
            <pc:sldMk cId="1828797774" sldId="261"/>
            <ac:grpSpMk id="252" creationId="{535B4DC5-FAE0-9D98-C75C-A30CC1FBE0E4}"/>
          </ac:grpSpMkLst>
        </pc:grpChg>
        <pc:grpChg chg="add mod">
          <ac:chgData name="Guerette,Christine E." userId="5a3c7fcc-11d9-449a-8833-8c5c0717fde8" providerId="ADAL" clId="{EE8079AB-E6D9-47EA-876A-B6B769A08F51}" dt="2024-11-06T16:38:46.215" v="151"/>
          <ac:grpSpMkLst>
            <pc:docMk/>
            <pc:sldMk cId="1828797774" sldId="261"/>
            <ac:grpSpMk id="265" creationId="{22AD115F-9D7F-F820-F54E-046977909F0D}"/>
          </ac:grpSpMkLst>
        </pc:grpChg>
        <pc:grpChg chg="mod">
          <ac:chgData name="Guerette,Christine E." userId="5a3c7fcc-11d9-449a-8833-8c5c0717fde8" providerId="ADAL" clId="{EE8079AB-E6D9-47EA-876A-B6B769A08F51}" dt="2024-11-06T16:38:46.215" v="151"/>
          <ac:grpSpMkLst>
            <pc:docMk/>
            <pc:sldMk cId="1828797774" sldId="261"/>
            <ac:grpSpMk id="266" creationId="{9B2B8BD4-6585-7EDE-1236-0901372C1DBB}"/>
          </ac:grpSpMkLst>
        </pc:grpChg>
        <pc:grpChg chg="add mod">
          <ac:chgData name="Guerette,Christine E." userId="5a3c7fcc-11d9-449a-8833-8c5c0717fde8" providerId="ADAL" clId="{EE8079AB-E6D9-47EA-876A-B6B769A08F51}" dt="2024-11-06T16:38:46.215" v="151"/>
          <ac:grpSpMkLst>
            <pc:docMk/>
            <pc:sldMk cId="1828797774" sldId="261"/>
            <ac:grpSpMk id="270" creationId="{CEDF8330-25C0-1EB5-4D26-C0CF7EEF5BF0}"/>
          </ac:grpSpMkLst>
        </pc:grpChg>
        <pc:grpChg chg="mod">
          <ac:chgData name="Guerette,Christine E." userId="5a3c7fcc-11d9-449a-8833-8c5c0717fde8" providerId="ADAL" clId="{EE8079AB-E6D9-47EA-876A-B6B769A08F51}" dt="2024-11-06T16:38:46.215" v="151"/>
          <ac:grpSpMkLst>
            <pc:docMk/>
            <pc:sldMk cId="1828797774" sldId="261"/>
            <ac:grpSpMk id="271" creationId="{A237ECA8-5FAF-5B72-C7DD-6484A5A681AC}"/>
          </ac:grpSpMkLst>
        </pc:grpChg>
        <pc:grpChg chg="add mod">
          <ac:chgData name="Guerette,Christine E." userId="5a3c7fcc-11d9-449a-8833-8c5c0717fde8" providerId="ADAL" clId="{EE8079AB-E6D9-47EA-876A-B6B769A08F51}" dt="2024-11-06T16:38:46.215" v="151"/>
          <ac:grpSpMkLst>
            <pc:docMk/>
            <pc:sldMk cId="1828797774" sldId="261"/>
            <ac:grpSpMk id="275" creationId="{AC30EF23-C9EC-5335-B778-EC57B8B0991F}"/>
          </ac:grpSpMkLst>
        </pc:grpChg>
        <pc:grpChg chg="mod">
          <ac:chgData name="Guerette,Christine E." userId="5a3c7fcc-11d9-449a-8833-8c5c0717fde8" providerId="ADAL" clId="{EE8079AB-E6D9-47EA-876A-B6B769A08F51}" dt="2024-11-06T16:38:46.215" v="151"/>
          <ac:grpSpMkLst>
            <pc:docMk/>
            <pc:sldMk cId="1828797774" sldId="261"/>
            <ac:grpSpMk id="278" creationId="{52A551FE-E49F-830F-A838-DEC003B52328}"/>
          </ac:grpSpMkLst>
        </pc:grpChg>
        <pc:grpChg chg="add mod">
          <ac:chgData name="Guerette,Christine E." userId="5a3c7fcc-11d9-449a-8833-8c5c0717fde8" providerId="ADAL" clId="{EE8079AB-E6D9-47EA-876A-B6B769A08F51}" dt="2024-11-06T16:38:46.215" v="151"/>
          <ac:grpSpMkLst>
            <pc:docMk/>
            <pc:sldMk cId="1828797774" sldId="261"/>
            <ac:grpSpMk id="283" creationId="{416A756F-82F5-018F-4FF6-F56A23BEDBB2}"/>
          </ac:grpSpMkLst>
        </pc:grpChg>
        <pc:grpChg chg="mod">
          <ac:chgData name="Guerette,Christine E." userId="5a3c7fcc-11d9-449a-8833-8c5c0717fde8" providerId="ADAL" clId="{EE8079AB-E6D9-47EA-876A-B6B769A08F51}" dt="2024-11-06T16:38:46.215" v="151"/>
          <ac:grpSpMkLst>
            <pc:docMk/>
            <pc:sldMk cId="1828797774" sldId="261"/>
            <ac:grpSpMk id="285" creationId="{4C69AB11-890E-7735-974D-65BCDB4630B3}"/>
          </ac:grpSpMkLst>
        </pc:grpChg>
        <pc:grpChg chg="add mod">
          <ac:chgData name="Guerette,Christine E." userId="5a3c7fcc-11d9-449a-8833-8c5c0717fde8" providerId="ADAL" clId="{EE8079AB-E6D9-47EA-876A-B6B769A08F51}" dt="2024-11-06T16:38:46.215" v="151"/>
          <ac:grpSpMkLst>
            <pc:docMk/>
            <pc:sldMk cId="1828797774" sldId="261"/>
            <ac:grpSpMk id="293" creationId="{F1DDD306-D042-39E1-2B3B-AD4845C3BA31}"/>
          </ac:grpSpMkLst>
        </pc:grpChg>
        <pc:grpChg chg="mod">
          <ac:chgData name="Guerette,Christine E." userId="5a3c7fcc-11d9-449a-8833-8c5c0717fde8" providerId="ADAL" clId="{EE8079AB-E6D9-47EA-876A-B6B769A08F51}" dt="2024-11-06T16:38:46.215" v="151"/>
          <ac:grpSpMkLst>
            <pc:docMk/>
            <pc:sldMk cId="1828797774" sldId="261"/>
            <ac:grpSpMk id="294" creationId="{597950A2-9FA4-638B-8BAB-33D71EA206FD}"/>
          </ac:grpSpMkLst>
        </pc:grpChg>
        <pc:grpChg chg="mod">
          <ac:chgData name="Guerette,Christine E." userId="5a3c7fcc-11d9-449a-8833-8c5c0717fde8" providerId="ADAL" clId="{EE8079AB-E6D9-47EA-876A-B6B769A08F51}" dt="2024-11-06T16:38:46.215" v="151"/>
          <ac:grpSpMkLst>
            <pc:docMk/>
            <pc:sldMk cId="1828797774" sldId="261"/>
            <ac:grpSpMk id="296" creationId="{ECF8F062-3F28-C3A6-2AF3-4C1968B86649}"/>
          </ac:grpSpMkLst>
        </pc:grpChg>
        <pc:grpChg chg="add mod">
          <ac:chgData name="Guerette,Christine E." userId="5a3c7fcc-11d9-449a-8833-8c5c0717fde8" providerId="ADAL" clId="{EE8079AB-E6D9-47EA-876A-B6B769A08F51}" dt="2024-11-06T16:38:46.215" v="151"/>
          <ac:grpSpMkLst>
            <pc:docMk/>
            <pc:sldMk cId="1828797774" sldId="261"/>
            <ac:grpSpMk id="303" creationId="{B046B6F4-88E5-E2B5-5530-8BC1E6292A5B}"/>
          </ac:grpSpMkLst>
        </pc:grpChg>
        <pc:grpChg chg="add mod">
          <ac:chgData name="Guerette,Christine E." userId="5a3c7fcc-11d9-449a-8833-8c5c0717fde8" providerId="ADAL" clId="{EE8079AB-E6D9-47EA-876A-B6B769A08F51}" dt="2024-11-06T16:38:46.215" v="151"/>
          <ac:grpSpMkLst>
            <pc:docMk/>
            <pc:sldMk cId="1828797774" sldId="261"/>
            <ac:grpSpMk id="309" creationId="{48EEE7E0-8368-EEB2-2988-44205F12E279}"/>
          </ac:grpSpMkLst>
        </pc:grpChg>
        <pc:grpChg chg="add mod">
          <ac:chgData name="Guerette,Christine E." userId="5a3c7fcc-11d9-449a-8833-8c5c0717fde8" providerId="ADAL" clId="{EE8079AB-E6D9-47EA-876A-B6B769A08F51}" dt="2024-11-06T16:38:46.215" v="151"/>
          <ac:grpSpMkLst>
            <pc:docMk/>
            <pc:sldMk cId="1828797774" sldId="261"/>
            <ac:grpSpMk id="316" creationId="{EBCF2714-87E4-A7CC-CCA1-9BEADBAAE3DA}"/>
          </ac:grpSpMkLst>
        </pc:grpChg>
        <pc:grpChg chg="add mod">
          <ac:chgData name="Guerette,Christine E." userId="5a3c7fcc-11d9-449a-8833-8c5c0717fde8" providerId="ADAL" clId="{EE8079AB-E6D9-47EA-876A-B6B769A08F51}" dt="2024-11-06T16:38:46.215" v="151"/>
          <ac:grpSpMkLst>
            <pc:docMk/>
            <pc:sldMk cId="1828797774" sldId="261"/>
            <ac:grpSpMk id="327" creationId="{7517FAFF-59FE-B503-032F-3946313526CB}"/>
          </ac:grpSpMkLst>
        </pc:grpChg>
        <pc:grpChg chg="mod">
          <ac:chgData name="Guerette,Christine E." userId="5a3c7fcc-11d9-449a-8833-8c5c0717fde8" providerId="ADAL" clId="{EE8079AB-E6D9-47EA-876A-B6B769A08F51}" dt="2024-11-06T16:38:46.215" v="151"/>
          <ac:grpSpMkLst>
            <pc:docMk/>
            <pc:sldMk cId="1828797774" sldId="261"/>
            <ac:grpSpMk id="328" creationId="{2DD3DD67-E71D-04AA-CFAB-3A2671CA9952}"/>
          </ac:grpSpMkLst>
        </pc:grpChg>
        <pc:grpChg chg="mod">
          <ac:chgData name="Guerette,Christine E." userId="5a3c7fcc-11d9-449a-8833-8c5c0717fde8" providerId="ADAL" clId="{EE8079AB-E6D9-47EA-876A-B6B769A08F51}" dt="2024-11-06T16:38:46.215" v="151"/>
          <ac:grpSpMkLst>
            <pc:docMk/>
            <pc:sldMk cId="1828797774" sldId="261"/>
            <ac:grpSpMk id="330" creationId="{F2FA6F91-CF67-278E-2B16-D611889C2BAD}"/>
          </ac:grpSpMkLst>
        </pc:grpChg>
        <pc:grpChg chg="mod">
          <ac:chgData name="Guerette,Christine E." userId="5a3c7fcc-11d9-449a-8833-8c5c0717fde8" providerId="ADAL" clId="{EE8079AB-E6D9-47EA-876A-B6B769A08F51}" dt="2024-11-06T16:38:46.215" v="151"/>
          <ac:grpSpMkLst>
            <pc:docMk/>
            <pc:sldMk cId="1828797774" sldId="261"/>
            <ac:grpSpMk id="332" creationId="{C0ACECB1-3C61-C507-A578-9C5B4AD143E7}"/>
          </ac:grpSpMkLst>
        </pc:grpChg>
        <pc:grpChg chg="add mod">
          <ac:chgData name="Guerette,Christine E." userId="5a3c7fcc-11d9-449a-8833-8c5c0717fde8" providerId="ADAL" clId="{EE8079AB-E6D9-47EA-876A-B6B769A08F51}" dt="2024-11-06T16:38:46.215" v="151"/>
          <ac:grpSpMkLst>
            <pc:docMk/>
            <pc:sldMk cId="1828797774" sldId="261"/>
            <ac:grpSpMk id="339" creationId="{C13F626E-A471-F25B-5519-9F75CDC97B63}"/>
          </ac:grpSpMkLst>
        </pc:grpChg>
        <pc:grpChg chg="add mod">
          <ac:chgData name="Guerette,Christine E." userId="5a3c7fcc-11d9-449a-8833-8c5c0717fde8" providerId="ADAL" clId="{EE8079AB-E6D9-47EA-876A-B6B769A08F51}" dt="2024-11-06T16:38:46.215" v="151"/>
          <ac:grpSpMkLst>
            <pc:docMk/>
            <pc:sldMk cId="1828797774" sldId="261"/>
            <ac:grpSpMk id="347" creationId="{C850C7A4-9EB0-9B86-EBC1-341A6DF01649}"/>
          </ac:grpSpMkLst>
        </pc:grpChg>
        <pc:grpChg chg="add mod">
          <ac:chgData name="Guerette,Christine E." userId="5a3c7fcc-11d9-449a-8833-8c5c0717fde8" providerId="ADAL" clId="{EE8079AB-E6D9-47EA-876A-B6B769A08F51}" dt="2024-11-06T16:38:46.215" v="151"/>
          <ac:grpSpMkLst>
            <pc:docMk/>
            <pc:sldMk cId="1828797774" sldId="261"/>
            <ac:grpSpMk id="351" creationId="{4703C38E-E2BF-954C-92D9-8D8EE2DE69B5}"/>
          </ac:grpSpMkLst>
        </pc:grpChg>
        <pc:grpChg chg="add mod">
          <ac:chgData name="Guerette,Christine E." userId="5a3c7fcc-11d9-449a-8833-8c5c0717fde8" providerId="ADAL" clId="{EE8079AB-E6D9-47EA-876A-B6B769A08F51}" dt="2024-11-06T16:38:46.215" v="151"/>
          <ac:grpSpMkLst>
            <pc:docMk/>
            <pc:sldMk cId="1828797774" sldId="261"/>
            <ac:grpSpMk id="355" creationId="{55713762-77DE-B376-8210-FF25B1BDD40B}"/>
          </ac:grpSpMkLst>
        </pc:grpChg>
        <pc:grpChg chg="mod">
          <ac:chgData name="Guerette,Christine E." userId="5a3c7fcc-11d9-449a-8833-8c5c0717fde8" providerId="ADAL" clId="{EE8079AB-E6D9-47EA-876A-B6B769A08F51}" dt="2024-11-06T16:38:46.215" v="151"/>
          <ac:grpSpMkLst>
            <pc:docMk/>
            <pc:sldMk cId="1828797774" sldId="261"/>
            <ac:grpSpMk id="358" creationId="{7110D3EF-E8D4-6246-97D7-AEAFD272958A}"/>
          </ac:grpSpMkLst>
        </pc:grpChg>
        <pc:grpChg chg="add mod">
          <ac:chgData name="Guerette,Christine E." userId="5a3c7fcc-11d9-449a-8833-8c5c0717fde8" providerId="ADAL" clId="{EE8079AB-E6D9-47EA-876A-B6B769A08F51}" dt="2024-11-06T16:38:46.215" v="151"/>
          <ac:grpSpMkLst>
            <pc:docMk/>
            <pc:sldMk cId="1828797774" sldId="261"/>
            <ac:grpSpMk id="362" creationId="{AC83F33A-0718-7777-0106-D2C12370F747}"/>
          </ac:grpSpMkLst>
        </pc:grpChg>
        <pc:grpChg chg="mod">
          <ac:chgData name="Guerette,Christine E." userId="5a3c7fcc-11d9-449a-8833-8c5c0717fde8" providerId="ADAL" clId="{EE8079AB-E6D9-47EA-876A-B6B769A08F51}" dt="2024-11-06T16:38:46.215" v="151"/>
          <ac:grpSpMkLst>
            <pc:docMk/>
            <pc:sldMk cId="1828797774" sldId="261"/>
            <ac:grpSpMk id="363" creationId="{31805175-C858-50DF-3C2D-616188AEE965}"/>
          </ac:grpSpMkLst>
        </pc:grpChg>
        <pc:grpChg chg="mod">
          <ac:chgData name="Guerette,Christine E." userId="5a3c7fcc-11d9-449a-8833-8c5c0717fde8" providerId="ADAL" clId="{EE8079AB-E6D9-47EA-876A-B6B769A08F51}" dt="2024-11-06T16:38:46.215" v="151"/>
          <ac:grpSpMkLst>
            <pc:docMk/>
            <pc:sldMk cId="1828797774" sldId="261"/>
            <ac:grpSpMk id="365" creationId="{D8AF15A0-B84C-C9B3-C6B3-E68884DBAF4C}"/>
          </ac:grpSpMkLst>
        </pc:grpChg>
        <pc:grpChg chg="mod">
          <ac:chgData name="Guerette,Christine E." userId="5a3c7fcc-11d9-449a-8833-8c5c0717fde8" providerId="ADAL" clId="{EE8079AB-E6D9-47EA-876A-B6B769A08F51}" dt="2024-11-06T16:38:46.215" v="151"/>
          <ac:grpSpMkLst>
            <pc:docMk/>
            <pc:sldMk cId="1828797774" sldId="261"/>
            <ac:grpSpMk id="367" creationId="{D7298AD1-69C5-0C6E-C602-C0D0834A7259}"/>
          </ac:grpSpMkLst>
        </pc:grpChg>
        <pc:grpChg chg="add mod">
          <ac:chgData name="Guerette,Christine E." userId="5a3c7fcc-11d9-449a-8833-8c5c0717fde8" providerId="ADAL" clId="{EE8079AB-E6D9-47EA-876A-B6B769A08F51}" dt="2024-11-06T16:38:46.215" v="151"/>
          <ac:grpSpMkLst>
            <pc:docMk/>
            <pc:sldMk cId="1828797774" sldId="261"/>
            <ac:grpSpMk id="374" creationId="{998CACA6-8DAB-B44D-4CE7-28F32FD1D052}"/>
          </ac:grpSpMkLst>
        </pc:grpChg>
        <pc:grpChg chg="add mod">
          <ac:chgData name="Guerette,Christine E." userId="5a3c7fcc-11d9-449a-8833-8c5c0717fde8" providerId="ADAL" clId="{EE8079AB-E6D9-47EA-876A-B6B769A08F51}" dt="2024-11-06T16:38:46.215" v="151"/>
          <ac:grpSpMkLst>
            <pc:docMk/>
            <pc:sldMk cId="1828797774" sldId="261"/>
            <ac:grpSpMk id="378" creationId="{05EE90FE-FE46-822D-AB59-372AA8FEC4E0}"/>
          </ac:grpSpMkLst>
        </pc:grpChg>
        <pc:grpChg chg="mod">
          <ac:chgData name="Guerette,Christine E." userId="5a3c7fcc-11d9-449a-8833-8c5c0717fde8" providerId="ADAL" clId="{EE8079AB-E6D9-47EA-876A-B6B769A08F51}" dt="2024-11-06T16:38:46.215" v="151"/>
          <ac:grpSpMkLst>
            <pc:docMk/>
            <pc:sldMk cId="1828797774" sldId="261"/>
            <ac:grpSpMk id="379" creationId="{CF1AF60B-3C8E-BA46-597B-37421572709F}"/>
          </ac:grpSpMkLst>
        </pc:grpChg>
        <pc:grpChg chg="mod">
          <ac:chgData name="Guerette,Christine E." userId="5a3c7fcc-11d9-449a-8833-8c5c0717fde8" providerId="ADAL" clId="{EE8079AB-E6D9-47EA-876A-B6B769A08F51}" dt="2024-11-06T16:38:46.215" v="151"/>
          <ac:grpSpMkLst>
            <pc:docMk/>
            <pc:sldMk cId="1828797774" sldId="261"/>
            <ac:grpSpMk id="381" creationId="{53722D24-E830-7DBC-E659-3231A2DA29DE}"/>
          </ac:grpSpMkLst>
        </pc:grpChg>
        <pc:grpChg chg="add mod">
          <ac:chgData name="Guerette,Christine E." userId="5a3c7fcc-11d9-449a-8833-8c5c0717fde8" providerId="ADAL" clId="{EE8079AB-E6D9-47EA-876A-B6B769A08F51}" dt="2024-11-06T16:38:46.215" v="151"/>
          <ac:grpSpMkLst>
            <pc:docMk/>
            <pc:sldMk cId="1828797774" sldId="261"/>
            <ac:grpSpMk id="387" creationId="{9AA3F718-DE5A-0574-795F-B8F578B79654}"/>
          </ac:grpSpMkLst>
        </pc:grpChg>
      </pc:sldChg>
      <pc:sldChg chg="modSp mod">
        <pc:chgData name="Guerette,Christine E." userId="5a3c7fcc-11d9-449a-8833-8c5c0717fde8" providerId="ADAL" clId="{EE8079AB-E6D9-47EA-876A-B6B769A08F51}" dt="2024-11-06T16:34:39.856" v="142" actId="20577"/>
        <pc:sldMkLst>
          <pc:docMk/>
          <pc:sldMk cId="1749133462" sldId="262"/>
        </pc:sldMkLst>
        <pc:spChg chg="mod">
          <ac:chgData name="Guerette,Christine E." userId="5a3c7fcc-11d9-449a-8833-8c5c0717fde8" providerId="ADAL" clId="{EE8079AB-E6D9-47EA-876A-B6B769A08F51}" dt="2024-11-06T16:34:39.856" v="142" actId="20577"/>
          <ac:spMkLst>
            <pc:docMk/>
            <pc:sldMk cId="1749133462" sldId="262"/>
            <ac:spMk id="2" creationId="{05769314-00B6-3437-FFAA-25EF07AE2308}"/>
          </ac:spMkLst>
        </pc:spChg>
      </pc:sldChg>
      <pc:sldChg chg="addSp modSp mod modTransition modAnim">
        <pc:chgData name="Guerette,Christine E." userId="5a3c7fcc-11d9-449a-8833-8c5c0717fde8" providerId="ADAL" clId="{EE8079AB-E6D9-47EA-876A-B6B769A08F51}" dt="2024-11-07T14:57:14.378" v="427"/>
        <pc:sldMkLst>
          <pc:docMk/>
          <pc:sldMk cId="2294271855" sldId="265"/>
        </pc:sldMkLst>
        <pc:spChg chg="mod">
          <ac:chgData name="Guerette,Christine E." userId="5a3c7fcc-11d9-449a-8833-8c5c0717fde8" providerId="ADAL" clId="{EE8079AB-E6D9-47EA-876A-B6B769A08F51}" dt="2024-11-07T14:14:30.512" v="212" actId="164"/>
          <ac:spMkLst>
            <pc:docMk/>
            <pc:sldMk cId="2294271855" sldId="265"/>
            <ac:spMk id="3" creationId="{57C4C8B1-4B37-B8B5-969E-1691D7C999C6}"/>
          </ac:spMkLst>
        </pc:spChg>
        <pc:spChg chg="add mod">
          <ac:chgData name="Guerette,Christine E." userId="5a3c7fcc-11d9-449a-8833-8c5c0717fde8" providerId="ADAL" clId="{EE8079AB-E6D9-47EA-876A-B6B769A08F51}" dt="2024-11-07T14:55:18.690" v="417" actId="207"/>
          <ac:spMkLst>
            <pc:docMk/>
            <pc:sldMk cId="2294271855" sldId="265"/>
            <ac:spMk id="5" creationId="{C396DDC7-C0B7-2732-A872-DCA1BA2E4519}"/>
          </ac:spMkLst>
        </pc:spChg>
        <pc:spChg chg="mod">
          <ac:chgData name="Guerette,Christine E." userId="5a3c7fcc-11d9-449a-8833-8c5c0717fde8" providerId="ADAL" clId="{EE8079AB-E6D9-47EA-876A-B6B769A08F51}" dt="2024-11-07T14:54:23.134" v="400" actId="21"/>
          <ac:spMkLst>
            <pc:docMk/>
            <pc:sldMk cId="2294271855" sldId="265"/>
            <ac:spMk id="8" creationId="{5B392086-4633-3336-B162-4D0BC89035C2}"/>
          </ac:spMkLst>
        </pc:spChg>
        <pc:spChg chg="mod">
          <ac:chgData name="Guerette,Christine E." userId="5a3c7fcc-11d9-449a-8833-8c5c0717fde8" providerId="ADAL" clId="{EE8079AB-E6D9-47EA-876A-B6B769A08F51}" dt="2024-11-07T14:49:19.025" v="367" actId="1036"/>
          <ac:spMkLst>
            <pc:docMk/>
            <pc:sldMk cId="2294271855" sldId="265"/>
            <ac:spMk id="9" creationId="{203F5911-57E1-C33C-F664-A3C78A4D135F}"/>
          </ac:spMkLst>
        </pc:spChg>
        <pc:spChg chg="mod">
          <ac:chgData name="Guerette,Christine E." userId="5a3c7fcc-11d9-449a-8833-8c5c0717fde8" providerId="ADAL" clId="{EE8079AB-E6D9-47EA-876A-B6B769A08F51}" dt="2024-11-07T14:14:30.512" v="212" actId="164"/>
          <ac:spMkLst>
            <pc:docMk/>
            <pc:sldMk cId="2294271855" sldId="265"/>
            <ac:spMk id="10" creationId="{A927C954-E6CF-953D-765E-146FF78A9DC7}"/>
          </ac:spMkLst>
        </pc:spChg>
        <pc:spChg chg="mod">
          <ac:chgData name="Guerette,Christine E." userId="5a3c7fcc-11d9-449a-8833-8c5c0717fde8" providerId="ADAL" clId="{EE8079AB-E6D9-47EA-876A-B6B769A08F51}" dt="2024-11-07T14:14:30.512" v="212" actId="164"/>
          <ac:spMkLst>
            <pc:docMk/>
            <pc:sldMk cId="2294271855" sldId="265"/>
            <ac:spMk id="11" creationId="{D50AB80A-E9E8-BD8C-5C35-B35AD685177B}"/>
          </ac:spMkLst>
        </pc:spChg>
        <pc:spChg chg="mod">
          <ac:chgData name="Guerette,Christine E." userId="5a3c7fcc-11d9-449a-8833-8c5c0717fde8" providerId="ADAL" clId="{EE8079AB-E6D9-47EA-876A-B6B769A08F51}" dt="2024-11-07T14:14:30.512" v="212" actId="164"/>
          <ac:spMkLst>
            <pc:docMk/>
            <pc:sldMk cId="2294271855" sldId="265"/>
            <ac:spMk id="12" creationId="{A012669C-9A83-9CE8-F70E-A368508D9F61}"/>
          </ac:spMkLst>
        </pc:spChg>
        <pc:spChg chg="mod">
          <ac:chgData name="Guerette,Christine E." userId="5a3c7fcc-11d9-449a-8833-8c5c0717fde8" providerId="ADAL" clId="{EE8079AB-E6D9-47EA-876A-B6B769A08F51}" dt="2024-11-07T14:14:30.512" v="212" actId="164"/>
          <ac:spMkLst>
            <pc:docMk/>
            <pc:sldMk cId="2294271855" sldId="265"/>
            <ac:spMk id="13" creationId="{92432CD4-1BB8-EA94-B8D5-EE6B5C809B75}"/>
          </ac:spMkLst>
        </pc:spChg>
        <pc:spChg chg="mod">
          <ac:chgData name="Guerette,Christine E." userId="5a3c7fcc-11d9-449a-8833-8c5c0717fde8" providerId="ADAL" clId="{EE8079AB-E6D9-47EA-876A-B6B769A08F51}" dt="2024-11-07T14:14:30.512" v="212" actId="164"/>
          <ac:spMkLst>
            <pc:docMk/>
            <pc:sldMk cId="2294271855" sldId="265"/>
            <ac:spMk id="14" creationId="{437225E7-375F-F32B-132A-E5BEDF1D2566}"/>
          </ac:spMkLst>
        </pc:spChg>
        <pc:spChg chg="mod">
          <ac:chgData name="Guerette,Christine E." userId="5a3c7fcc-11d9-449a-8833-8c5c0717fde8" providerId="ADAL" clId="{EE8079AB-E6D9-47EA-876A-B6B769A08F51}" dt="2024-11-07T14:14:30.512" v="212" actId="164"/>
          <ac:spMkLst>
            <pc:docMk/>
            <pc:sldMk cId="2294271855" sldId="265"/>
            <ac:spMk id="15" creationId="{EA8F24C8-6F53-D0B6-3682-61CA5887712A}"/>
          </ac:spMkLst>
        </pc:spChg>
        <pc:grpChg chg="add mod">
          <ac:chgData name="Guerette,Christine E." userId="5a3c7fcc-11d9-449a-8833-8c5c0717fde8" providerId="ADAL" clId="{EE8079AB-E6D9-47EA-876A-B6B769A08F51}" dt="2024-11-07T14:49:19.025" v="367" actId="1036"/>
          <ac:grpSpMkLst>
            <pc:docMk/>
            <pc:sldMk cId="2294271855" sldId="265"/>
            <ac:grpSpMk id="4" creationId="{0D2DDDB0-88CC-BB6D-78C4-797DC8D5642E}"/>
          </ac:grpSpMkLst>
        </pc:grpChg>
      </pc:sldChg>
      <pc:sldChg chg="addSp delSp modSp add del mod delAnim modAnim">
        <pc:chgData name="Guerette,Christine E." userId="5a3c7fcc-11d9-449a-8833-8c5c0717fde8" providerId="ADAL" clId="{EE8079AB-E6D9-47EA-876A-B6B769A08F51}" dt="2024-11-05T21:22:36.982" v="94" actId="2696"/>
        <pc:sldMkLst>
          <pc:docMk/>
          <pc:sldMk cId="354925876" sldId="267"/>
        </pc:sldMkLst>
        <pc:spChg chg="del">
          <ac:chgData name="Guerette,Christine E." userId="5a3c7fcc-11d9-449a-8833-8c5c0717fde8" providerId="ADAL" clId="{EE8079AB-E6D9-47EA-876A-B6B769A08F51}" dt="2024-11-05T21:22:15.132" v="88" actId="478"/>
          <ac:spMkLst>
            <pc:docMk/>
            <pc:sldMk cId="354925876" sldId="267"/>
            <ac:spMk id="3" creationId="{57C4C8B1-4B37-B8B5-969E-1691D7C999C6}"/>
          </ac:spMkLst>
        </pc:spChg>
        <pc:spChg chg="add mod">
          <ac:chgData name="Guerette,Christine E." userId="5a3c7fcc-11d9-449a-8833-8c5c0717fde8" providerId="ADAL" clId="{EE8079AB-E6D9-47EA-876A-B6B769A08F51}" dt="2024-11-05T21:22:21.748" v="91" actId="1076"/>
          <ac:spMkLst>
            <pc:docMk/>
            <pc:sldMk cId="354925876" sldId="267"/>
            <ac:spMk id="4" creationId="{11D9C7AE-E3E6-F814-E361-A862A7B49633}"/>
          </ac:spMkLst>
        </pc:spChg>
        <pc:spChg chg="del">
          <ac:chgData name="Guerette,Christine E." userId="5a3c7fcc-11d9-449a-8833-8c5c0717fde8" providerId="ADAL" clId="{EE8079AB-E6D9-47EA-876A-B6B769A08F51}" dt="2024-11-05T21:22:16.239" v="89" actId="478"/>
          <ac:spMkLst>
            <pc:docMk/>
            <pc:sldMk cId="354925876" sldId="267"/>
            <ac:spMk id="10" creationId="{A927C954-E6CF-953D-765E-146FF78A9DC7}"/>
          </ac:spMkLst>
        </pc:spChg>
        <pc:spChg chg="del">
          <ac:chgData name="Guerette,Christine E." userId="5a3c7fcc-11d9-449a-8833-8c5c0717fde8" providerId="ADAL" clId="{EE8079AB-E6D9-47EA-876A-B6B769A08F51}" dt="2024-11-05T21:22:10.822" v="83" actId="478"/>
          <ac:spMkLst>
            <pc:docMk/>
            <pc:sldMk cId="354925876" sldId="267"/>
            <ac:spMk id="11" creationId="{D50AB80A-E9E8-BD8C-5C35-B35AD685177B}"/>
          </ac:spMkLst>
        </pc:spChg>
        <pc:spChg chg="del mod">
          <ac:chgData name="Guerette,Christine E." userId="5a3c7fcc-11d9-449a-8833-8c5c0717fde8" providerId="ADAL" clId="{EE8079AB-E6D9-47EA-876A-B6B769A08F51}" dt="2024-11-05T21:22:13.040" v="86" actId="478"/>
          <ac:spMkLst>
            <pc:docMk/>
            <pc:sldMk cId="354925876" sldId="267"/>
            <ac:spMk id="12" creationId="{A012669C-9A83-9CE8-F70E-A368508D9F61}"/>
          </ac:spMkLst>
        </pc:spChg>
        <pc:spChg chg="del">
          <ac:chgData name="Guerette,Christine E." userId="5a3c7fcc-11d9-449a-8833-8c5c0717fde8" providerId="ADAL" clId="{EE8079AB-E6D9-47EA-876A-B6B769A08F51}" dt="2024-11-05T21:22:14.231" v="87" actId="478"/>
          <ac:spMkLst>
            <pc:docMk/>
            <pc:sldMk cId="354925876" sldId="267"/>
            <ac:spMk id="14" creationId="{437225E7-375F-F32B-132A-E5BEDF1D2566}"/>
          </ac:spMkLst>
        </pc:spChg>
        <pc:spChg chg="del">
          <ac:chgData name="Guerette,Christine E." userId="5a3c7fcc-11d9-449a-8833-8c5c0717fde8" providerId="ADAL" clId="{EE8079AB-E6D9-47EA-876A-B6B769A08F51}" dt="2024-11-05T21:22:10.124" v="82" actId="478"/>
          <ac:spMkLst>
            <pc:docMk/>
            <pc:sldMk cId="354925876" sldId="267"/>
            <ac:spMk id="15" creationId="{EA8F24C8-6F53-D0B6-3682-61CA5887712A}"/>
          </ac:spMkLst>
        </pc:spChg>
      </pc:sldChg>
      <pc:sldChg chg="addSp delSp modSp add del mod modAnim">
        <pc:chgData name="Guerette,Christine E." userId="5a3c7fcc-11d9-449a-8833-8c5c0717fde8" providerId="ADAL" clId="{EE8079AB-E6D9-47EA-876A-B6B769A08F51}" dt="2024-11-07T14:49:29.094" v="368" actId="2696"/>
        <pc:sldMkLst>
          <pc:docMk/>
          <pc:sldMk cId="3980670985" sldId="267"/>
        </pc:sldMkLst>
        <pc:spChg chg="mod">
          <ac:chgData name="Guerette,Christine E." userId="5a3c7fcc-11d9-449a-8833-8c5c0717fde8" providerId="ADAL" clId="{EE8079AB-E6D9-47EA-876A-B6B769A08F51}" dt="2024-11-07T14:19:02.176" v="227" actId="1076"/>
          <ac:spMkLst>
            <pc:docMk/>
            <pc:sldMk cId="3980670985" sldId="267"/>
            <ac:spMk id="2" creationId="{05769314-00B6-3437-FFAA-25EF07AE2308}"/>
          </ac:spMkLst>
        </pc:spChg>
        <pc:spChg chg="mod topLvl">
          <ac:chgData name="Guerette,Christine E." userId="5a3c7fcc-11d9-449a-8833-8c5c0717fde8" providerId="ADAL" clId="{EE8079AB-E6D9-47EA-876A-B6B769A08F51}" dt="2024-11-07T14:44:03.747" v="346" actId="164"/>
          <ac:spMkLst>
            <pc:docMk/>
            <pc:sldMk cId="3980670985" sldId="267"/>
            <ac:spMk id="3" creationId="{57C4C8B1-4B37-B8B5-969E-1691D7C999C6}"/>
          </ac:spMkLst>
        </pc:spChg>
        <pc:spChg chg="add mod topLvl">
          <ac:chgData name="Guerette,Christine E." userId="5a3c7fcc-11d9-449a-8833-8c5c0717fde8" providerId="ADAL" clId="{EE8079AB-E6D9-47EA-876A-B6B769A08F51}" dt="2024-11-07T14:41:25.723" v="342" actId="164"/>
          <ac:spMkLst>
            <pc:docMk/>
            <pc:sldMk cId="3980670985" sldId="267"/>
            <ac:spMk id="6" creationId="{8E29535D-9274-433B-6747-07193EB0EF90}"/>
          </ac:spMkLst>
        </pc:spChg>
        <pc:spChg chg="add mod">
          <ac:chgData name="Guerette,Christine E." userId="5a3c7fcc-11d9-449a-8833-8c5c0717fde8" providerId="ADAL" clId="{EE8079AB-E6D9-47EA-876A-B6B769A08F51}" dt="2024-11-07T14:41:25.723" v="342" actId="164"/>
          <ac:spMkLst>
            <pc:docMk/>
            <pc:sldMk cId="3980670985" sldId="267"/>
            <ac:spMk id="7" creationId="{4A07F9BA-8D7F-491A-5CE6-07A13CBD31A4}"/>
          </ac:spMkLst>
        </pc:spChg>
        <pc:spChg chg="mod topLvl">
          <ac:chgData name="Guerette,Christine E." userId="5a3c7fcc-11d9-449a-8833-8c5c0717fde8" providerId="ADAL" clId="{EE8079AB-E6D9-47EA-876A-B6B769A08F51}" dt="2024-11-07T14:44:03.747" v="346" actId="164"/>
          <ac:spMkLst>
            <pc:docMk/>
            <pc:sldMk cId="3980670985" sldId="267"/>
            <ac:spMk id="10" creationId="{A927C954-E6CF-953D-765E-146FF78A9DC7}"/>
          </ac:spMkLst>
        </pc:spChg>
        <pc:spChg chg="mod topLvl">
          <ac:chgData name="Guerette,Christine E." userId="5a3c7fcc-11d9-449a-8833-8c5c0717fde8" providerId="ADAL" clId="{EE8079AB-E6D9-47EA-876A-B6B769A08F51}" dt="2024-11-07T14:44:03.747" v="346" actId="164"/>
          <ac:spMkLst>
            <pc:docMk/>
            <pc:sldMk cId="3980670985" sldId="267"/>
            <ac:spMk id="11" creationId="{D50AB80A-E9E8-BD8C-5C35-B35AD685177B}"/>
          </ac:spMkLst>
        </pc:spChg>
        <pc:spChg chg="mod topLvl">
          <ac:chgData name="Guerette,Christine E." userId="5a3c7fcc-11d9-449a-8833-8c5c0717fde8" providerId="ADAL" clId="{EE8079AB-E6D9-47EA-876A-B6B769A08F51}" dt="2024-11-07T14:44:03.747" v="346" actId="164"/>
          <ac:spMkLst>
            <pc:docMk/>
            <pc:sldMk cId="3980670985" sldId="267"/>
            <ac:spMk id="12" creationId="{A012669C-9A83-9CE8-F70E-A368508D9F61}"/>
          </ac:spMkLst>
        </pc:spChg>
        <pc:spChg chg="mod topLvl">
          <ac:chgData name="Guerette,Christine E." userId="5a3c7fcc-11d9-449a-8833-8c5c0717fde8" providerId="ADAL" clId="{EE8079AB-E6D9-47EA-876A-B6B769A08F51}" dt="2024-11-07T14:44:03.747" v="346" actId="164"/>
          <ac:spMkLst>
            <pc:docMk/>
            <pc:sldMk cId="3980670985" sldId="267"/>
            <ac:spMk id="13" creationId="{92432CD4-1BB8-EA94-B8D5-EE6B5C809B75}"/>
          </ac:spMkLst>
        </pc:spChg>
        <pc:spChg chg="mod topLvl">
          <ac:chgData name="Guerette,Christine E." userId="5a3c7fcc-11d9-449a-8833-8c5c0717fde8" providerId="ADAL" clId="{EE8079AB-E6D9-47EA-876A-B6B769A08F51}" dt="2024-11-07T14:44:03.747" v="346" actId="164"/>
          <ac:spMkLst>
            <pc:docMk/>
            <pc:sldMk cId="3980670985" sldId="267"/>
            <ac:spMk id="14" creationId="{437225E7-375F-F32B-132A-E5BEDF1D2566}"/>
          </ac:spMkLst>
        </pc:spChg>
        <pc:spChg chg="mod topLvl">
          <ac:chgData name="Guerette,Christine E." userId="5a3c7fcc-11d9-449a-8833-8c5c0717fde8" providerId="ADAL" clId="{EE8079AB-E6D9-47EA-876A-B6B769A08F51}" dt="2024-11-07T14:44:03.747" v="346" actId="164"/>
          <ac:spMkLst>
            <pc:docMk/>
            <pc:sldMk cId="3980670985" sldId="267"/>
            <ac:spMk id="15" creationId="{EA8F24C8-6F53-D0B6-3682-61CA5887712A}"/>
          </ac:spMkLst>
        </pc:spChg>
        <pc:spChg chg="add mod">
          <ac:chgData name="Guerette,Christine E." userId="5a3c7fcc-11d9-449a-8833-8c5c0717fde8" providerId="ADAL" clId="{EE8079AB-E6D9-47EA-876A-B6B769A08F51}" dt="2024-11-07T14:41:25.723" v="342" actId="164"/>
          <ac:spMkLst>
            <pc:docMk/>
            <pc:sldMk cId="3980670985" sldId="267"/>
            <ac:spMk id="17" creationId="{28780BDE-96F0-F6C5-5887-96722C13D2F4}"/>
          </ac:spMkLst>
        </pc:spChg>
        <pc:spChg chg="add mod">
          <ac:chgData name="Guerette,Christine E." userId="5a3c7fcc-11d9-449a-8833-8c5c0717fde8" providerId="ADAL" clId="{EE8079AB-E6D9-47EA-876A-B6B769A08F51}" dt="2024-11-07T14:41:25.723" v="342" actId="164"/>
          <ac:spMkLst>
            <pc:docMk/>
            <pc:sldMk cId="3980670985" sldId="267"/>
            <ac:spMk id="18" creationId="{1DC8071C-BAAF-475D-4478-24D029233FDF}"/>
          </ac:spMkLst>
        </pc:spChg>
        <pc:spChg chg="add mod">
          <ac:chgData name="Guerette,Christine E." userId="5a3c7fcc-11d9-449a-8833-8c5c0717fde8" providerId="ADAL" clId="{EE8079AB-E6D9-47EA-876A-B6B769A08F51}" dt="2024-11-07T14:41:25.723" v="342" actId="164"/>
          <ac:spMkLst>
            <pc:docMk/>
            <pc:sldMk cId="3980670985" sldId="267"/>
            <ac:spMk id="19" creationId="{115FC497-B396-8342-5A74-79B82FE5F6DB}"/>
          </ac:spMkLst>
        </pc:spChg>
        <pc:spChg chg="add mod">
          <ac:chgData name="Guerette,Christine E." userId="5a3c7fcc-11d9-449a-8833-8c5c0717fde8" providerId="ADAL" clId="{EE8079AB-E6D9-47EA-876A-B6B769A08F51}" dt="2024-11-07T14:41:25.723" v="342" actId="164"/>
          <ac:spMkLst>
            <pc:docMk/>
            <pc:sldMk cId="3980670985" sldId="267"/>
            <ac:spMk id="20" creationId="{3A89DF6E-A71E-6F78-0C6A-A1D774FF3A0A}"/>
          </ac:spMkLst>
        </pc:spChg>
        <pc:spChg chg="add mod">
          <ac:chgData name="Guerette,Christine E." userId="5a3c7fcc-11d9-449a-8833-8c5c0717fde8" providerId="ADAL" clId="{EE8079AB-E6D9-47EA-876A-B6B769A08F51}" dt="2024-11-07T14:41:25.723" v="342" actId="164"/>
          <ac:spMkLst>
            <pc:docMk/>
            <pc:sldMk cId="3980670985" sldId="267"/>
            <ac:spMk id="21" creationId="{D3093857-019E-7888-80FF-921E3872B563}"/>
          </ac:spMkLst>
        </pc:spChg>
        <pc:grpChg chg="del">
          <ac:chgData name="Guerette,Christine E." userId="5a3c7fcc-11d9-449a-8833-8c5c0717fde8" providerId="ADAL" clId="{EE8079AB-E6D9-47EA-876A-B6B769A08F51}" dt="2024-11-07T14:19:06.019" v="228" actId="165"/>
          <ac:grpSpMkLst>
            <pc:docMk/>
            <pc:sldMk cId="3980670985" sldId="267"/>
            <ac:grpSpMk id="4" creationId="{0D2DDDB0-88CC-BB6D-78C4-797DC8D5642E}"/>
          </ac:grpSpMkLst>
        </pc:grpChg>
        <pc:grpChg chg="add mod">
          <ac:chgData name="Guerette,Christine E." userId="5a3c7fcc-11d9-449a-8833-8c5c0717fde8" providerId="ADAL" clId="{EE8079AB-E6D9-47EA-876A-B6B769A08F51}" dt="2024-11-07T14:22:28.522" v="242" actId="164"/>
          <ac:grpSpMkLst>
            <pc:docMk/>
            <pc:sldMk cId="3980670985" sldId="267"/>
            <ac:grpSpMk id="5" creationId="{802D72F8-26AA-DB3E-5853-34153653BA6E}"/>
          </ac:grpSpMkLst>
        </pc:grpChg>
        <pc:grpChg chg="add del mod">
          <ac:chgData name="Guerette,Christine E." userId="5a3c7fcc-11d9-449a-8833-8c5c0717fde8" providerId="ADAL" clId="{EE8079AB-E6D9-47EA-876A-B6B769A08F51}" dt="2024-11-07T14:37:27.974" v="288" actId="165"/>
          <ac:grpSpMkLst>
            <pc:docMk/>
            <pc:sldMk cId="3980670985" sldId="267"/>
            <ac:grpSpMk id="16" creationId="{DE52E29F-A2B9-A51F-C392-2F2FF9200B80}"/>
          </ac:grpSpMkLst>
        </pc:grpChg>
        <pc:grpChg chg="add mod">
          <ac:chgData name="Guerette,Christine E." userId="5a3c7fcc-11d9-449a-8833-8c5c0717fde8" providerId="ADAL" clId="{EE8079AB-E6D9-47EA-876A-B6B769A08F51}" dt="2024-11-07T14:41:25.723" v="342" actId="164"/>
          <ac:grpSpMkLst>
            <pc:docMk/>
            <pc:sldMk cId="3980670985" sldId="267"/>
            <ac:grpSpMk id="22" creationId="{24CEC014-532F-BB07-F8E2-AFAF66521D39}"/>
          </ac:grpSpMkLst>
        </pc:grpChg>
        <pc:grpChg chg="add mod">
          <ac:chgData name="Guerette,Christine E." userId="5a3c7fcc-11d9-449a-8833-8c5c0717fde8" providerId="ADAL" clId="{EE8079AB-E6D9-47EA-876A-B6B769A08F51}" dt="2024-11-07T14:44:03.747" v="346" actId="164"/>
          <ac:grpSpMkLst>
            <pc:docMk/>
            <pc:sldMk cId="3980670985" sldId="267"/>
            <ac:grpSpMk id="23" creationId="{229A2044-8BA3-9AE8-A7D5-FC4B3FBC18BE}"/>
          </ac:grpSpMkLst>
        </pc:grpChg>
      </pc:sldChg>
    </pc:docChg>
  </pc:docChgLst>
  <pc:docChgLst>
    <pc:chgData name="Vendetti,Janice" userId="S::vendetti@uchc.edu::5b66ef77-e6cc-48c9-aaad-87369b74c2f5" providerId="AD" clId="Web-{8360A4DE-AB28-00B4-EFD4-BD625C956C2E}"/>
    <pc:docChg chg="mod addSld delSld modSld">
      <pc:chgData name="Vendetti,Janice" userId="S::vendetti@uchc.edu::5b66ef77-e6cc-48c9-aaad-87369b74c2f5" providerId="AD" clId="Web-{8360A4DE-AB28-00B4-EFD4-BD625C956C2E}" dt="2024-11-08T21:50:10.409" v="167" actId="20577"/>
      <pc:docMkLst>
        <pc:docMk/>
      </pc:docMkLst>
      <pc:sldChg chg="modSp">
        <pc:chgData name="Vendetti,Janice" userId="S::vendetti@uchc.edu::5b66ef77-e6cc-48c9-aaad-87369b74c2f5" providerId="AD" clId="Web-{8360A4DE-AB28-00B4-EFD4-BD625C956C2E}" dt="2024-11-08T21:25:03.467" v="2" actId="20577"/>
        <pc:sldMkLst>
          <pc:docMk/>
          <pc:sldMk cId="847982024" sldId="256"/>
        </pc:sldMkLst>
        <pc:spChg chg="mod">
          <ac:chgData name="Vendetti,Janice" userId="S::vendetti@uchc.edu::5b66ef77-e6cc-48c9-aaad-87369b74c2f5" providerId="AD" clId="Web-{8360A4DE-AB28-00B4-EFD4-BD625C956C2E}" dt="2024-11-08T21:25:03.467" v="2" actId="20577"/>
          <ac:spMkLst>
            <pc:docMk/>
            <pc:sldMk cId="847982024" sldId="256"/>
            <ac:spMk id="3" creationId="{00401ABE-690A-8D23-C3B3-22806D33A5FB}"/>
          </ac:spMkLst>
        </pc:spChg>
      </pc:sldChg>
      <pc:sldChg chg="modSp">
        <pc:chgData name="Vendetti,Janice" userId="S::vendetti@uchc.edu::5b66ef77-e6cc-48c9-aaad-87369b74c2f5" providerId="AD" clId="Web-{8360A4DE-AB28-00B4-EFD4-BD625C956C2E}" dt="2024-11-08T21:34:14.820" v="153" actId="20577"/>
        <pc:sldMkLst>
          <pc:docMk/>
          <pc:sldMk cId="607974435" sldId="259"/>
        </pc:sldMkLst>
        <pc:spChg chg="mod">
          <ac:chgData name="Vendetti,Janice" userId="S::vendetti@uchc.edu::5b66ef77-e6cc-48c9-aaad-87369b74c2f5" providerId="AD" clId="Web-{8360A4DE-AB28-00B4-EFD4-BD625C956C2E}" dt="2024-11-08T21:34:14.820" v="153" actId="20577"/>
          <ac:spMkLst>
            <pc:docMk/>
            <pc:sldMk cId="607974435" sldId="259"/>
            <ac:spMk id="2" creationId="{05769314-00B6-3437-FFAA-25EF07AE2308}"/>
          </ac:spMkLst>
        </pc:spChg>
      </pc:sldChg>
      <pc:sldChg chg="modSp">
        <pc:chgData name="Vendetti,Janice" userId="S::vendetti@uchc.edu::5b66ef77-e6cc-48c9-aaad-87369b74c2f5" providerId="AD" clId="Web-{8360A4DE-AB28-00B4-EFD4-BD625C956C2E}" dt="2024-11-08T21:34:21.867" v="156" actId="20577"/>
        <pc:sldMkLst>
          <pc:docMk/>
          <pc:sldMk cId="2412588542" sldId="260"/>
        </pc:sldMkLst>
        <pc:spChg chg="mod">
          <ac:chgData name="Vendetti,Janice" userId="S::vendetti@uchc.edu::5b66ef77-e6cc-48c9-aaad-87369b74c2f5" providerId="AD" clId="Web-{8360A4DE-AB28-00B4-EFD4-BD625C956C2E}" dt="2024-11-08T21:34:21.867" v="156" actId="20577"/>
          <ac:spMkLst>
            <pc:docMk/>
            <pc:sldMk cId="2412588542" sldId="260"/>
            <ac:spMk id="2" creationId="{05769314-00B6-3437-FFAA-25EF07AE2308}"/>
          </ac:spMkLst>
        </pc:spChg>
      </pc:sldChg>
      <pc:sldChg chg="modSp">
        <pc:chgData name="Vendetti,Janice" userId="S::vendetti@uchc.edu::5b66ef77-e6cc-48c9-aaad-87369b74c2f5" providerId="AD" clId="Web-{8360A4DE-AB28-00B4-EFD4-BD625C956C2E}" dt="2024-11-08T21:50:10.409" v="167" actId="20577"/>
        <pc:sldMkLst>
          <pc:docMk/>
          <pc:sldMk cId="2294271855" sldId="265"/>
        </pc:sldMkLst>
        <pc:spChg chg="mod">
          <ac:chgData name="Vendetti,Janice" userId="S::vendetti@uchc.edu::5b66ef77-e6cc-48c9-aaad-87369b74c2f5" providerId="AD" clId="Web-{8360A4DE-AB28-00B4-EFD4-BD625C956C2E}" dt="2024-11-08T21:50:10.409" v="167" actId="20577"/>
          <ac:spMkLst>
            <pc:docMk/>
            <pc:sldMk cId="2294271855" sldId="265"/>
            <ac:spMk id="2" creationId="{05769314-00B6-3437-FFAA-25EF07AE2308}"/>
          </ac:spMkLst>
        </pc:spChg>
      </pc:sldChg>
      <pc:sldChg chg="modSp">
        <pc:chgData name="Vendetti,Janice" userId="S::vendetti@uchc.edu::5b66ef77-e6cc-48c9-aaad-87369b74c2f5" providerId="AD" clId="Web-{8360A4DE-AB28-00B4-EFD4-BD625C956C2E}" dt="2024-11-08T21:34:18.258" v="155" actId="20577"/>
        <pc:sldMkLst>
          <pc:docMk/>
          <pc:sldMk cId="268726255" sldId="266"/>
        </pc:sldMkLst>
        <pc:spChg chg="mod">
          <ac:chgData name="Vendetti,Janice" userId="S::vendetti@uchc.edu::5b66ef77-e6cc-48c9-aaad-87369b74c2f5" providerId="AD" clId="Web-{8360A4DE-AB28-00B4-EFD4-BD625C956C2E}" dt="2024-11-08T21:34:18.258" v="155" actId="20577"/>
          <ac:spMkLst>
            <pc:docMk/>
            <pc:sldMk cId="268726255" sldId="266"/>
            <ac:spMk id="2" creationId="{05769314-00B6-3437-FFAA-25EF07AE2308}"/>
          </ac:spMkLst>
        </pc:spChg>
      </pc:sldChg>
      <pc:sldChg chg="modSp new del">
        <pc:chgData name="Vendetti,Janice" userId="S::vendetti@uchc.edu::5b66ef77-e6cc-48c9-aaad-87369b74c2f5" providerId="AD" clId="Web-{8360A4DE-AB28-00B4-EFD4-BD625C956C2E}" dt="2024-11-08T21:29:36.886" v="33"/>
        <pc:sldMkLst>
          <pc:docMk/>
          <pc:sldMk cId="467846418" sldId="272"/>
        </pc:sldMkLst>
        <pc:spChg chg="mod">
          <ac:chgData name="Vendetti,Janice" userId="S::vendetti@uchc.edu::5b66ef77-e6cc-48c9-aaad-87369b74c2f5" providerId="AD" clId="Web-{8360A4DE-AB28-00B4-EFD4-BD625C956C2E}" dt="2024-11-08T21:29:03.040" v="29" actId="20577"/>
          <ac:spMkLst>
            <pc:docMk/>
            <pc:sldMk cId="467846418" sldId="272"/>
            <ac:spMk id="2" creationId="{6A806A26-DF80-9602-3FF7-1FD85B3102E4}"/>
          </ac:spMkLst>
        </pc:spChg>
        <pc:spChg chg="mod">
          <ac:chgData name="Vendetti,Janice" userId="S::vendetti@uchc.edu::5b66ef77-e6cc-48c9-aaad-87369b74c2f5" providerId="AD" clId="Web-{8360A4DE-AB28-00B4-EFD4-BD625C956C2E}" dt="2024-11-08T21:29:34.932" v="32" actId="20577"/>
          <ac:spMkLst>
            <pc:docMk/>
            <pc:sldMk cId="467846418" sldId="272"/>
            <ac:spMk id="3" creationId="{D1F4D6A9-0A66-620A-FD10-54E49B309C74}"/>
          </ac:spMkLst>
        </pc:spChg>
      </pc:sldChg>
    </pc:docChg>
  </pc:docChgLst>
  <pc:docChgLst>
    <pc:chgData name="Wade,Alversia Danae" userId="f5e027e9-1548-43b0-a4e1-5ff1750301e4" providerId="ADAL" clId="{EDB84982-9B57-4CCE-BE4D-362DB26B2456}"/>
    <pc:docChg chg="undo custSel addSld delSld modSld sldOrd">
      <pc:chgData name="Wade,Alversia Danae" userId="f5e027e9-1548-43b0-a4e1-5ff1750301e4" providerId="ADAL" clId="{EDB84982-9B57-4CCE-BE4D-362DB26B2456}" dt="2024-11-18T05:28:25.136" v="14013" actId="47"/>
      <pc:docMkLst>
        <pc:docMk/>
      </pc:docMkLst>
      <pc:sldChg chg="modNotesTx">
        <pc:chgData name="Wade,Alversia Danae" userId="f5e027e9-1548-43b0-a4e1-5ff1750301e4" providerId="ADAL" clId="{EDB84982-9B57-4CCE-BE4D-362DB26B2456}" dt="2024-11-18T03:12:05.086" v="7927"/>
        <pc:sldMkLst>
          <pc:docMk/>
          <pc:sldMk cId="0" sldId="256"/>
        </pc:sldMkLst>
      </pc:sldChg>
      <pc:sldChg chg="addSp modSp del mod setBg modCm chgLayout">
        <pc:chgData name="Wade,Alversia Danae" userId="f5e027e9-1548-43b0-a4e1-5ff1750301e4" providerId="ADAL" clId="{EDB84982-9B57-4CCE-BE4D-362DB26B2456}" dt="2024-11-14T16:13:15.956" v="6861" actId="47"/>
        <pc:sldMkLst>
          <pc:docMk/>
          <pc:sldMk cId="847982024" sldId="256"/>
        </pc:sldMkLst>
        <pc:spChg chg="mod ord">
          <ac:chgData name="Wade,Alversia Danae" userId="f5e027e9-1548-43b0-a4e1-5ff1750301e4" providerId="ADAL" clId="{EDB84982-9B57-4CCE-BE4D-362DB26B2456}" dt="2024-11-13T18:11:29.465" v="6252" actId="1076"/>
          <ac:spMkLst>
            <pc:docMk/>
            <pc:sldMk cId="847982024" sldId="256"/>
            <ac:spMk id="2" creationId="{D467AE10-A827-CC70-C1C0-40160F717012}"/>
          </ac:spMkLst>
        </pc:spChg>
        <pc:spChg chg="mod ord">
          <ac:chgData name="Wade,Alversia Danae" userId="f5e027e9-1548-43b0-a4e1-5ff1750301e4" providerId="ADAL" clId="{EDB84982-9B57-4CCE-BE4D-362DB26B2456}" dt="2024-11-13T18:11:52.717" v="6263" actId="403"/>
          <ac:spMkLst>
            <pc:docMk/>
            <pc:sldMk cId="847982024" sldId="256"/>
            <ac:spMk id="3" creationId="{00401ABE-690A-8D23-C3B3-22806D33A5FB}"/>
          </ac:spMkLst>
        </pc:spChg>
        <pc:spChg chg="add mod ord">
          <ac:chgData name="Wade,Alversia Danae" userId="f5e027e9-1548-43b0-a4e1-5ff1750301e4" providerId="ADAL" clId="{EDB84982-9B57-4CCE-BE4D-362DB26B2456}" dt="2024-11-13T18:12:14.989" v="6264" actId="207"/>
          <ac:spMkLst>
            <pc:docMk/>
            <pc:sldMk cId="847982024" sldId="256"/>
            <ac:spMk id="6" creationId="{A54E2888-2937-9452-447C-DB72E14ED902}"/>
          </ac:spMkLst>
        </pc:spChg>
        <pc:picChg chg="mod">
          <ac:chgData name="Wade,Alversia Danae" userId="f5e027e9-1548-43b0-a4e1-5ff1750301e4" providerId="ADAL" clId="{EDB84982-9B57-4CCE-BE4D-362DB26B2456}" dt="2024-11-13T16:56:08.137" v="6229" actId="1076"/>
          <ac:picMkLst>
            <pc:docMk/>
            <pc:sldMk cId="847982024" sldId="256"/>
            <ac:picMk id="4" creationId="{E3BB4812-D4EB-A2BF-5CF6-FE3682B54C23}"/>
          </ac:picMkLst>
        </pc:picChg>
        <pc:picChg chg="add mod">
          <ac:chgData name="Wade,Alversia Danae" userId="f5e027e9-1548-43b0-a4e1-5ff1750301e4" providerId="ADAL" clId="{EDB84982-9B57-4CCE-BE4D-362DB26B2456}" dt="2024-11-13T16:56:58.988" v="6240" actId="1076"/>
          <ac:picMkLst>
            <pc:docMk/>
            <pc:sldMk cId="847982024" sldId="256"/>
            <ac:picMk id="7" creationId="{F8DBD564-7014-7E56-8B90-F35A884A0AD6}"/>
          </ac:picMkLst>
        </pc:picChg>
        <pc:extLst>
          <p:ext xmlns:p="http://schemas.openxmlformats.org/presentationml/2006/main" uri="{D6D511B9-2390-475A-947B-AFAB55BFBCF1}">
            <pc226:cmChg xmlns:pc226="http://schemas.microsoft.com/office/powerpoint/2022/06/main/command" chg="mod">
              <pc226:chgData name="Wade,Alversia Danae" userId="f5e027e9-1548-43b0-a4e1-5ff1750301e4" providerId="ADAL" clId="{EDB84982-9B57-4CCE-BE4D-362DB26B2456}" dt="2024-11-08T16:44:29.642" v="368" actId="20577"/>
              <pc2:cmMkLst xmlns:pc2="http://schemas.microsoft.com/office/powerpoint/2019/9/main/command">
                <pc:docMk/>
                <pc:sldMk cId="847982024" sldId="256"/>
                <pc2:cmMk id="{21B47D48-B589-4A2D-9A78-2AD765339D34}"/>
              </pc2:cmMkLst>
            </pc226:cmChg>
          </p:ext>
        </pc:extLst>
      </pc:sldChg>
      <pc:sldChg chg="modSp add mod modNotesTx">
        <pc:chgData name="Wade,Alversia Danae" userId="f5e027e9-1548-43b0-a4e1-5ff1750301e4" providerId="ADAL" clId="{EDB84982-9B57-4CCE-BE4D-362DB26B2456}" dt="2024-11-18T03:15:43.029" v="8317" actId="20577"/>
        <pc:sldMkLst>
          <pc:docMk/>
          <pc:sldMk cId="0" sldId="257"/>
        </pc:sldMkLst>
        <pc:spChg chg="mod">
          <ac:chgData name="Wade,Alversia Danae" userId="f5e027e9-1548-43b0-a4e1-5ff1750301e4" providerId="ADAL" clId="{EDB84982-9B57-4CCE-BE4D-362DB26B2456}" dt="2024-11-14T15:12:42.972" v="6753" actId="1076"/>
          <ac:spMkLst>
            <pc:docMk/>
            <pc:sldMk cId="0" sldId="257"/>
            <ac:spMk id="8" creationId="{00000000-0000-0000-0000-000000000000}"/>
          </ac:spMkLst>
        </pc:spChg>
        <pc:spChg chg="mod">
          <ac:chgData name="Wade,Alversia Danae" userId="f5e027e9-1548-43b0-a4e1-5ff1750301e4" providerId="ADAL" clId="{EDB84982-9B57-4CCE-BE4D-362DB26B2456}" dt="2024-11-14T15:12:41.288" v="6752" actId="1076"/>
          <ac:spMkLst>
            <pc:docMk/>
            <pc:sldMk cId="0" sldId="257"/>
            <ac:spMk id="18" creationId="{00000000-0000-0000-0000-000000000000}"/>
          </ac:spMkLst>
        </pc:spChg>
      </pc:sldChg>
      <pc:sldChg chg="addSp delSp modSp del mod setBg">
        <pc:chgData name="Wade,Alversia Danae" userId="f5e027e9-1548-43b0-a4e1-5ff1750301e4" providerId="ADAL" clId="{EDB84982-9B57-4CCE-BE4D-362DB26B2456}" dt="2024-11-13T21:23:30.357" v="6282" actId="2696"/>
        <pc:sldMkLst>
          <pc:docMk/>
          <pc:sldMk cId="2970397025" sldId="257"/>
        </pc:sldMkLst>
        <pc:spChg chg="mod">
          <ac:chgData name="Wade,Alversia Danae" userId="f5e027e9-1548-43b0-a4e1-5ff1750301e4" providerId="ADAL" clId="{EDB84982-9B57-4CCE-BE4D-362DB26B2456}" dt="2024-11-13T16:57:17.644" v="6241" actId="26606"/>
          <ac:spMkLst>
            <pc:docMk/>
            <pc:sldMk cId="2970397025" sldId="257"/>
            <ac:spMk id="2" creationId="{05769314-00B6-3437-FFAA-25EF07AE2308}"/>
          </ac:spMkLst>
        </pc:spChg>
        <pc:spChg chg="del mod">
          <ac:chgData name="Wade,Alversia Danae" userId="f5e027e9-1548-43b0-a4e1-5ff1750301e4" providerId="ADAL" clId="{EDB84982-9B57-4CCE-BE4D-362DB26B2456}" dt="2024-11-13T15:14:26.484" v="5934" actId="21"/>
          <ac:spMkLst>
            <pc:docMk/>
            <pc:sldMk cId="2970397025" sldId="257"/>
            <ac:spMk id="3" creationId="{4F0E7312-49A7-F233-DEAC-DF192CACF65E}"/>
          </ac:spMkLst>
        </pc:spChg>
        <pc:spChg chg="add del mod">
          <ac:chgData name="Wade,Alversia Danae" userId="f5e027e9-1548-43b0-a4e1-5ff1750301e4" providerId="ADAL" clId="{EDB84982-9B57-4CCE-BE4D-362DB26B2456}" dt="2024-11-13T15:14:30.291" v="5935" actId="478"/>
          <ac:spMkLst>
            <pc:docMk/>
            <pc:sldMk cId="2970397025" sldId="257"/>
            <ac:spMk id="5" creationId="{E5330235-FABA-DB9C-3292-6CE24DF18E78}"/>
          </ac:spMkLst>
        </pc:spChg>
        <pc:spChg chg="add mod">
          <ac:chgData name="Wade,Alversia Danae" userId="f5e027e9-1548-43b0-a4e1-5ff1750301e4" providerId="ADAL" clId="{EDB84982-9B57-4CCE-BE4D-362DB26B2456}" dt="2024-11-13T18:30:11.552" v="6271" actId="207"/>
          <ac:spMkLst>
            <pc:docMk/>
            <pc:sldMk cId="2970397025" sldId="257"/>
            <ac:spMk id="6" creationId="{9AC12F30-AA0F-A23E-7962-E9BB17D4C48D}"/>
          </ac:spMkLst>
        </pc:spChg>
        <pc:spChg chg="add mod">
          <ac:chgData name="Wade,Alversia Danae" userId="f5e027e9-1548-43b0-a4e1-5ff1750301e4" providerId="ADAL" clId="{EDB84982-9B57-4CCE-BE4D-362DB26B2456}" dt="2024-11-13T18:30:11.552" v="6271" actId="207"/>
          <ac:spMkLst>
            <pc:docMk/>
            <pc:sldMk cId="2970397025" sldId="257"/>
            <ac:spMk id="7" creationId="{3826CD63-D8B2-FA46-B9F3-E1BEE4D84198}"/>
          </ac:spMkLst>
        </pc:spChg>
        <pc:spChg chg="add del mod">
          <ac:chgData name="Wade,Alversia Danae" userId="f5e027e9-1548-43b0-a4e1-5ff1750301e4" providerId="ADAL" clId="{EDB84982-9B57-4CCE-BE4D-362DB26B2456}" dt="2024-11-13T15:33:58.169" v="5960" actId="478"/>
          <ac:spMkLst>
            <pc:docMk/>
            <pc:sldMk cId="2970397025" sldId="257"/>
            <ac:spMk id="8" creationId="{5A29B0F5-5D1C-5A1C-F3A9-BC50619C80A5}"/>
          </ac:spMkLst>
        </pc:spChg>
        <pc:spChg chg="add mod">
          <ac:chgData name="Wade,Alversia Danae" userId="f5e027e9-1548-43b0-a4e1-5ff1750301e4" providerId="ADAL" clId="{EDB84982-9B57-4CCE-BE4D-362DB26B2456}" dt="2024-11-13T18:30:11.552" v="6271" actId="207"/>
          <ac:spMkLst>
            <pc:docMk/>
            <pc:sldMk cId="2970397025" sldId="257"/>
            <ac:spMk id="9" creationId="{ACF68C13-E6C8-833E-63A3-3782B9F7EE05}"/>
          </ac:spMkLst>
        </pc:spChg>
        <pc:spChg chg="add mod">
          <ac:chgData name="Wade,Alversia Danae" userId="f5e027e9-1548-43b0-a4e1-5ff1750301e4" providerId="ADAL" clId="{EDB84982-9B57-4CCE-BE4D-362DB26B2456}" dt="2024-11-13T18:30:11.552" v="6271" actId="207"/>
          <ac:spMkLst>
            <pc:docMk/>
            <pc:sldMk cId="2970397025" sldId="257"/>
            <ac:spMk id="10" creationId="{DFF4A7E1-4935-3FD6-B344-294D07E42419}"/>
          </ac:spMkLst>
        </pc:spChg>
        <pc:spChg chg="add del mod">
          <ac:chgData name="Wade,Alversia Danae" userId="f5e027e9-1548-43b0-a4e1-5ff1750301e4" providerId="ADAL" clId="{EDB84982-9B57-4CCE-BE4D-362DB26B2456}" dt="2024-11-13T15:35:11.943" v="5970" actId="478"/>
          <ac:spMkLst>
            <pc:docMk/>
            <pc:sldMk cId="2970397025" sldId="257"/>
            <ac:spMk id="11" creationId="{6299CD73-B471-939F-F7F5-71187C1FB92F}"/>
          </ac:spMkLst>
        </pc:spChg>
        <pc:spChg chg="add mod">
          <ac:chgData name="Wade,Alversia Danae" userId="f5e027e9-1548-43b0-a4e1-5ff1750301e4" providerId="ADAL" clId="{EDB84982-9B57-4CCE-BE4D-362DB26B2456}" dt="2024-11-13T18:30:11.552" v="6271" actId="207"/>
          <ac:spMkLst>
            <pc:docMk/>
            <pc:sldMk cId="2970397025" sldId="257"/>
            <ac:spMk id="16" creationId="{2ED36783-B4FB-7FFC-B41A-6B46E356521A}"/>
          </ac:spMkLst>
        </pc:spChg>
        <pc:spChg chg="add mod">
          <ac:chgData name="Wade,Alversia Danae" userId="f5e027e9-1548-43b0-a4e1-5ff1750301e4" providerId="ADAL" clId="{EDB84982-9B57-4CCE-BE4D-362DB26B2456}" dt="2024-11-13T18:30:11.552" v="6271" actId="207"/>
          <ac:spMkLst>
            <pc:docMk/>
            <pc:sldMk cId="2970397025" sldId="257"/>
            <ac:spMk id="17" creationId="{592A1D46-E59A-FFCC-6688-E5075ABB7D93}"/>
          </ac:spMkLst>
        </pc:spChg>
        <pc:spChg chg="add">
          <ac:chgData name="Wade,Alversia Danae" userId="f5e027e9-1548-43b0-a4e1-5ff1750301e4" providerId="ADAL" clId="{EDB84982-9B57-4CCE-BE4D-362DB26B2456}" dt="2024-11-13T16:57:17.644" v="6241" actId="26606"/>
          <ac:spMkLst>
            <pc:docMk/>
            <pc:sldMk cId="2970397025" sldId="257"/>
            <ac:spMk id="25" creationId="{2151139A-886F-4B97-8815-729AD3831BBD}"/>
          </ac:spMkLst>
        </pc:spChg>
        <pc:spChg chg="add">
          <ac:chgData name="Wade,Alversia Danae" userId="f5e027e9-1548-43b0-a4e1-5ff1750301e4" providerId="ADAL" clId="{EDB84982-9B57-4CCE-BE4D-362DB26B2456}" dt="2024-11-13T16:57:17.644" v="6241" actId="26606"/>
          <ac:spMkLst>
            <pc:docMk/>
            <pc:sldMk cId="2970397025" sldId="257"/>
            <ac:spMk id="27" creationId="{5428AC11-BFDF-42EF-80FF-717BBF909067}"/>
          </ac:spMkLst>
        </pc:spChg>
        <pc:spChg chg="add">
          <ac:chgData name="Wade,Alversia Danae" userId="f5e027e9-1548-43b0-a4e1-5ff1750301e4" providerId="ADAL" clId="{EDB84982-9B57-4CCE-BE4D-362DB26B2456}" dt="2024-11-13T16:57:17.644" v="6241" actId="26606"/>
          <ac:spMkLst>
            <pc:docMk/>
            <pc:sldMk cId="2970397025" sldId="257"/>
            <ac:spMk id="29" creationId="{2CC56AF6-38E4-490B-8E2B-1A1037B4EDD4}"/>
          </ac:spMkLst>
        </pc:spChg>
        <pc:spChg chg="add">
          <ac:chgData name="Wade,Alversia Danae" userId="f5e027e9-1548-43b0-a4e1-5ff1750301e4" providerId="ADAL" clId="{EDB84982-9B57-4CCE-BE4D-362DB26B2456}" dt="2024-11-13T16:57:17.644" v="6241" actId="26606"/>
          <ac:spMkLst>
            <pc:docMk/>
            <pc:sldMk cId="2970397025" sldId="257"/>
            <ac:spMk id="31" creationId="{2339A6F5-AD6A-4D80-8AD9-6290D13AC49F}"/>
          </ac:spMkLst>
        </pc:spChg>
        <pc:grpChg chg="add mod ord">
          <ac:chgData name="Wade,Alversia Danae" userId="f5e027e9-1548-43b0-a4e1-5ff1750301e4" providerId="ADAL" clId="{EDB84982-9B57-4CCE-BE4D-362DB26B2456}" dt="2024-11-13T18:30:11.552" v="6271" actId="207"/>
          <ac:grpSpMkLst>
            <pc:docMk/>
            <pc:sldMk cId="2970397025" sldId="257"/>
            <ac:grpSpMk id="20" creationId="{EE370188-03B9-E2DD-7F9F-40B48FEC4CE9}"/>
          </ac:grpSpMkLst>
        </pc:grpChg>
        <pc:picChg chg="add mod">
          <ac:chgData name="Wade,Alversia Danae" userId="f5e027e9-1548-43b0-a4e1-5ff1750301e4" providerId="ADAL" clId="{EDB84982-9B57-4CCE-BE4D-362DB26B2456}" dt="2024-11-13T18:30:11.552" v="6271" actId="207"/>
          <ac:picMkLst>
            <pc:docMk/>
            <pc:sldMk cId="2970397025" sldId="257"/>
            <ac:picMk id="13" creationId="{B23824CA-F6F1-A358-B8F0-A6C5E008765A}"/>
          </ac:picMkLst>
        </pc:picChg>
        <pc:picChg chg="add mod">
          <ac:chgData name="Wade,Alversia Danae" userId="f5e027e9-1548-43b0-a4e1-5ff1750301e4" providerId="ADAL" clId="{EDB84982-9B57-4CCE-BE4D-362DB26B2456}" dt="2024-11-13T18:30:11.552" v="6271" actId="207"/>
          <ac:picMkLst>
            <pc:docMk/>
            <pc:sldMk cId="2970397025" sldId="257"/>
            <ac:picMk id="15" creationId="{B1947889-B45A-F923-023C-03FB96B8E16A}"/>
          </ac:picMkLst>
        </pc:picChg>
        <pc:picChg chg="add mod">
          <ac:chgData name="Wade,Alversia Danae" userId="f5e027e9-1548-43b0-a4e1-5ff1750301e4" providerId="ADAL" clId="{EDB84982-9B57-4CCE-BE4D-362DB26B2456}" dt="2024-11-13T16:57:17.644" v="6241" actId="26606"/>
          <ac:picMkLst>
            <pc:docMk/>
            <pc:sldMk cId="2970397025" sldId="257"/>
            <ac:picMk id="19" creationId="{C7363C90-A130-0F89-14C6-6E98F679CD07}"/>
          </ac:picMkLst>
        </pc:picChg>
      </pc:sldChg>
      <pc:sldChg chg="modSp mod modNotesTx">
        <pc:chgData name="Wade,Alversia Danae" userId="f5e027e9-1548-43b0-a4e1-5ff1750301e4" providerId="ADAL" clId="{EDB84982-9B57-4CCE-BE4D-362DB26B2456}" dt="2024-11-18T03:17:29.546" v="8492" actId="20577"/>
        <pc:sldMkLst>
          <pc:docMk/>
          <pc:sldMk cId="0" sldId="258"/>
        </pc:sldMkLst>
        <pc:spChg chg="mod">
          <ac:chgData name="Wade,Alversia Danae" userId="f5e027e9-1548-43b0-a4e1-5ff1750301e4" providerId="ADAL" clId="{EDB84982-9B57-4CCE-BE4D-362DB26B2456}" dt="2024-11-14T15:12:55.614" v="6756" actId="1076"/>
          <ac:spMkLst>
            <pc:docMk/>
            <pc:sldMk cId="0" sldId="258"/>
            <ac:spMk id="16" creationId="{00000000-0000-0000-0000-000000000000}"/>
          </ac:spMkLst>
        </pc:spChg>
        <pc:spChg chg="mod">
          <ac:chgData name="Wade,Alversia Danae" userId="f5e027e9-1548-43b0-a4e1-5ff1750301e4" providerId="ADAL" clId="{EDB84982-9B57-4CCE-BE4D-362DB26B2456}" dt="2024-11-14T15:13:04.748" v="6760" actId="1076"/>
          <ac:spMkLst>
            <pc:docMk/>
            <pc:sldMk cId="0" sldId="258"/>
            <ac:spMk id="17" creationId="{00000000-0000-0000-0000-000000000000}"/>
          </ac:spMkLst>
        </pc:spChg>
        <pc:grpChg chg="mod">
          <ac:chgData name="Wade,Alversia Danae" userId="f5e027e9-1548-43b0-a4e1-5ff1750301e4" providerId="ADAL" clId="{EDB84982-9B57-4CCE-BE4D-362DB26B2456}" dt="2024-11-14T15:13:01.932" v="6759" actId="1076"/>
          <ac:grpSpMkLst>
            <pc:docMk/>
            <pc:sldMk cId="0" sldId="258"/>
            <ac:grpSpMk id="6" creationId="{00000000-0000-0000-0000-000000000000}"/>
          </ac:grpSpMkLst>
        </pc:grpChg>
      </pc:sldChg>
      <pc:sldChg chg="delSp modSp add del mod ord delAnim modShow modCm">
        <pc:chgData name="Wade,Alversia Danae" userId="f5e027e9-1548-43b0-a4e1-5ff1750301e4" providerId="ADAL" clId="{EDB84982-9B57-4CCE-BE4D-362DB26B2456}" dt="2024-11-18T05:28:20.223" v="14009" actId="47"/>
        <pc:sldMkLst>
          <pc:docMk/>
          <pc:sldMk cId="607974435" sldId="259"/>
        </pc:sldMkLst>
        <pc:spChg chg="mod">
          <ac:chgData name="Wade,Alversia Danae" userId="f5e027e9-1548-43b0-a4e1-5ff1750301e4" providerId="ADAL" clId="{EDB84982-9B57-4CCE-BE4D-362DB26B2456}" dt="2024-11-13T15:28:42.043" v="5949"/>
          <ac:spMkLst>
            <pc:docMk/>
            <pc:sldMk cId="607974435" sldId="259"/>
            <ac:spMk id="2" creationId="{05769314-00B6-3437-FFAA-25EF07AE2308}"/>
          </ac:spMkLst>
        </pc:spChg>
        <pc:spChg chg="mod">
          <ac:chgData name="Wade,Alversia Danae" userId="f5e027e9-1548-43b0-a4e1-5ff1750301e4" providerId="ADAL" clId="{EDB84982-9B57-4CCE-BE4D-362DB26B2456}" dt="2024-11-13T15:28:42.043" v="5949"/>
          <ac:spMkLst>
            <pc:docMk/>
            <pc:sldMk cId="607974435" sldId="259"/>
            <ac:spMk id="3" creationId="{4F0E7312-49A7-F233-DEAC-DF192CACF65E}"/>
          </ac:spMkLst>
        </pc:spChg>
        <pc:spChg chg="del">
          <ac:chgData name="Wade,Alversia Danae" userId="f5e027e9-1548-43b0-a4e1-5ff1750301e4" providerId="ADAL" clId="{EDB84982-9B57-4CCE-BE4D-362DB26B2456}" dt="2024-11-08T16:54:28.494" v="946" actId="478"/>
          <ac:spMkLst>
            <pc:docMk/>
            <pc:sldMk cId="607974435" sldId="259"/>
            <ac:spMk id="4" creationId="{E8F7C3C6-3E1D-767B-4EB3-58A5CB82995A}"/>
          </ac:spMkLst>
        </pc:spChg>
        <pc:spChg chg="del">
          <ac:chgData name="Wade,Alversia Danae" userId="f5e027e9-1548-43b0-a4e1-5ff1750301e4" providerId="ADAL" clId="{EDB84982-9B57-4CCE-BE4D-362DB26B2456}" dt="2024-11-08T16:54:29.860" v="947" actId="478"/>
          <ac:spMkLst>
            <pc:docMk/>
            <pc:sldMk cId="607974435" sldId="259"/>
            <ac:spMk id="10" creationId="{B804BD1C-F5BF-1C0F-FAE1-2CD3BC258DE4}"/>
          </ac:spMkLst>
        </pc:spChg>
        <pc:spChg chg="del">
          <ac:chgData name="Wade,Alversia Danae" userId="f5e027e9-1548-43b0-a4e1-5ff1750301e4" providerId="ADAL" clId="{EDB84982-9B57-4CCE-BE4D-362DB26B2456}" dt="2024-11-08T16:54:30.394" v="948" actId="478"/>
          <ac:spMkLst>
            <pc:docMk/>
            <pc:sldMk cId="607974435" sldId="259"/>
            <ac:spMk id="11" creationId="{A3216AB0-1A3F-185B-4097-0356CCC611B6}"/>
          </ac:spMkLst>
        </pc:spChg>
        <pc:spChg chg="del">
          <ac:chgData name="Wade,Alversia Danae" userId="f5e027e9-1548-43b0-a4e1-5ff1750301e4" providerId="ADAL" clId="{EDB84982-9B57-4CCE-BE4D-362DB26B2456}" dt="2024-11-08T16:54:30.945" v="949" actId="478"/>
          <ac:spMkLst>
            <pc:docMk/>
            <pc:sldMk cId="607974435" sldId="259"/>
            <ac:spMk id="12" creationId="{C1AFFCAD-4236-6BA6-E5C7-67AA36919392}"/>
          </ac:spMkLst>
        </pc:spChg>
        <pc:spChg chg="del">
          <ac:chgData name="Wade,Alversia Danae" userId="f5e027e9-1548-43b0-a4e1-5ff1750301e4" providerId="ADAL" clId="{EDB84982-9B57-4CCE-BE4D-362DB26B2456}" dt="2024-11-08T16:54:31.462" v="950" actId="478"/>
          <ac:spMkLst>
            <pc:docMk/>
            <pc:sldMk cId="607974435" sldId="259"/>
            <ac:spMk id="13" creationId="{6878E063-1BC3-AFF2-0AD4-00A4E9B20DDC}"/>
          </ac:spMkLst>
        </pc:spChg>
        <pc:spChg chg="del">
          <ac:chgData name="Wade,Alversia Danae" userId="f5e027e9-1548-43b0-a4e1-5ff1750301e4" providerId="ADAL" clId="{EDB84982-9B57-4CCE-BE4D-362DB26B2456}" dt="2024-11-08T16:54:31.954" v="951" actId="478"/>
          <ac:spMkLst>
            <pc:docMk/>
            <pc:sldMk cId="607974435" sldId="259"/>
            <ac:spMk id="14" creationId="{470EABF4-2E5C-0CA7-8AE0-BD431C452254}"/>
          </ac:spMkLst>
        </pc:spChg>
        <pc:spChg chg="del">
          <ac:chgData name="Wade,Alversia Danae" userId="f5e027e9-1548-43b0-a4e1-5ff1750301e4" providerId="ADAL" clId="{EDB84982-9B57-4CCE-BE4D-362DB26B2456}" dt="2024-11-08T16:54:32.426" v="952" actId="478"/>
          <ac:spMkLst>
            <pc:docMk/>
            <pc:sldMk cId="607974435" sldId="259"/>
            <ac:spMk id="15" creationId="{0587BDBA-1F02-98CC-52F2-89E178509058}"/>
          </ac:spMkLst>
        </pc:spChg>
        <pc:spChg chg="del">
          <ac:chgData name="Wade,Alversia Danae" userId="f5e027e9-1548-43b0-a4e1-5ff1750301e4" providerId="ADAL" clId="{EDB84982-9B57-4CCE-BE4D-362DB26B2456}" dt="2024-11-08T16:54:32.876" v="953" actId="478"/>
          <ac:spMkLst>
            <pc:docMk/>
            <pc:sldMk cId="607974435" sldId="259"/>
            <ac:spMk id="16" creationId="{1CF4DB69-3A81-23BE-9249-49F5B1CA738A}"/>
          </ac:spMkLst>
        </pc:spChg>
        <pc:spChg chg="del">
          <ac:chgData name="Wade,Alversia Danae" userId="f5e027e9-1548-43b0-a4e1-5ff1750301e4" providerId="ADAL" clId="{EDB84982-9B57-4CCE-BE4D-362DB26B2456}" dt="2024-11-08T16:54:33.348" v="954" actId="478"/>
          <ac:spMkLst>
            <pc:docMk/>
            <pc:sldMk cId="607974435" sldId="259"/>
            <ac:spMk id="17" creationId="{6A6E7140-E64D-04EF-087C-4F5F7CB3D8EB}"/>
          </ac:spMkLst>
        </pc:spChg>
        <pc:spChg chg="del">
          <ac:chgData name="Wade,Alversia Danae" userId="f5e027e9-1548-43b0-a4e1-5ff1750301e4" providerId="ADAL" clId="{EDB84982-9B57-4CCE-BE4D-362DB26B2456}" dt="2024-11-08T16:54:35.124" v="955" actId="478"/>
          <ac:spMkLst>
            <pc:docMk/>
            <pc:sldMk cId="607974435" sldId="259"/>
            <ac:spMk id="18" creationId="{D9B675E8-2C08-EC2A-1071-AC249C83E425}"/>
          </ac:spMkLst>
        </pc:spChg>
        <pc:extLst>
          <p:ext xmlns:p="http://schemas.openxmlformats.org/presentationml/2006/main" uri="{D6D511B9-2390-475A-947B-AFAB55BFBCF1}">
            <pc226:cmChg xmlns:pc226="http://schemas.microsoft.com/office/powerpoint/2022/06/main/command" chg="mod">
              <pc226:chgData name="Wade,Alversia Danae" userId="f5e027e9-1548-43b0-a4e1-5ff1750301e4" providerId="ADAL" clId="{EDB84982-9B57-4CCE-BE4D-362DB26B2456}" dt="2024-11-08T16:54:15.353" v="945" actId="20577"/>
              <pc2:cmMkLst xmlns:pc2="http://schemas.microsoft.com/office/powerpoint/2019/9/main/command">
                <pc:docMk/>
                <pc:sldMk cId="607974435" sldId="259"/>
                <pc2:cmMk id="{FE62625B-BF6E-4D61-9BAC-91EEE8D4E729}"/>
              </pc2:cmMkLst>
            </pc226:cmChg>
            <pc226:cmChg xmlns:pc226="http://schemas.microsoft.com/office/powerpoint/2022/06/main/command" chg="mod">
              <pc226:chgData name="Wade,Alversia Danae" userId="f5e027e9-1548-43b0-a4e1-5ff1750301e4" providerId="ADAL" clId="{EDB84982-9B57-4CCE-BE4D-362DB26B2456}" dt="2024-11-08T16:54:15.353" v="945" actId="20577"/>
              <pc2:cmMkLst xmlns:pc2="http://schemas.microsoft.com/office/powerpoint/2019/9/main/command">
                <pc:docMk/>
                <pc:sldMk cId="607974435" sldId="259"/>
                <pc2:cmMk id="{AF8F7DF2-A77A-469F-AD8F-5D1AB8FC76BD}"/>
              </pc2:cmMkLst>
            </pc226:cmChg>
          </p:ext>
        </pc:extLst>
      </pc:sldChg>
      <pc:sldChg chg="modSp del mod ord modShow modNotesTx">
        <pc:chgData name="Wade,Alversia Danae" userId="f5e027e9-1548-43b0-a4e1-5ff1750301e4" providerId="ADAL" clId="{EDB84982-9B57-4CCE-BE4D-362DB26B2456}" dt="2024-11-18T05:28:25.136" v="14013" actId="47"/>
        <pc:sldMkLst>
          <pc:docMk/>
          <pc:sldMk cId="2412588542" sldId="260"/>
        </pc:sldMkLst>
        <pc:spChg chg="mod">
          <ac:chgData name="Wade,Alversia Danae" userId="f5e027e9-1548-43b0-a4e1-5ff1750301e4" providerId="ADAL" clId="{EDB84982-9B57-4CCE-BE4D-362DB26B2456}" dt="2024-11-13T15:28:42.043" v="5949"/>
          <ac:spMkLst>
            <pc:docMk/>
            <pc:sldMk cId="2412588542" sldId="260"/>
            <ac:spMk id="2" creationId="{05769314-00B6-3437-FFAA-25EF07AE2308}"/>
          </ac:spMkLst>
        </pc:spChg>
        <pc:spChg chg="mod">
          <ac:chgData name="Wade,Alversia Danae" userId="f5e027e9-1548-43b0-a4e1-5ff1750301e4" providerId="ADAL" clId="{EDB84982-9B57-4CCE-BE4D-362DB26B2456}" dt="2024-11-13T15:28:42.043" v="5949"/>
          <ac:spMkLst>
            <pc:docMk/>
            <pc:sldMk cId="2412588542" sldId="260"/>
            <ac:spMk id="3" creationId="{4F0E7312-49A7-F233-DEAC-DF192CACF65E}"/>
          </ac:spMkLst>
        </pc:spChg>
      </pc:sldChg>
      <pc:sldChg chg="modSp del mod modNotesTx">
        <pc:chgData name="Wade,Alversia Danae" userId="f5e027e9-1548-43b0-a4e1-5ff1750301e4" providerId="ADAL" clId="{EDB84982-9B57-4CCE-BE4D-362DB26B2456}" dt="2024-11-18T00:13:03.798" v="7488" actId="2696"/>
        <pc:sldMkLst>
          <pc:docMk/>
          <pc:sldMk cId="0" sldId="261"/>
        </pc:sldMkLst>
        <pc:spChg chg="mod">
          <ac:chgData name="Wade,Alversia Danae" userId="f5e027e9-1548-43b0-a4e1-5ff1750301e4" providerId="ADAL" clId="{EDB84982-9B57-4CCE-BE4D-362DB26B2456}" dt="2024-11-14T15:13:30.504" v="6767" actId="14100"/>
          <ac:spMkLst>
            <pc:docMk/>
            <pc:sldMk cId="0" sldId="261"/>
            <ac:spMk id="15" creationId="{00000000-0000-0000-0000-000000000000}"/>
          </ac:spMkLst>
        </pc:spChg>
        <pc:spChg chg="mod">
          <ac:chgData name="Wade,Alversia Danae" userId="f5e027e9-1548-43b0-a4e1-5ff1750301e4" providerId="ADAL" clId="{EDB84982-9B57-4CCE-BE4D-362DB26B2456}" dt="2024-11-14T00:30:46.226" v="6751" actId="313"/>
          <ac:spMkLst>
            <pc:docMk/>
            <pc:sldMk cId="0" sldId="261"/>
            <ac:spMk id="17" creationId="{00000000-0000-0000-0000-000000000000}"/>
          </ac:spMkLst>
        </pc:spChg>
        <pc:spChg chg="mod">
          <ac:chgData name="Wade,Alversia Danae" userId="f5e027e9-1548-43b0-a4e1-5ff1750301e4" providerId="ADAL" clId="{EDB84982-9B57-4CCE-BE4D-362DB26B2456}" dt="2024-11-14T15:13:51.343" v="6774" actId="1076"/>
          <ac:spMkLst>
            <pc:docMk/>
            <pc:sldMk cId="0" sldId="261"/>
            <ac:spMk id="19" creationId="{00000000-0000-0000-0000-000000000000}"/>
          </ac:spMkLst>
        </pc:spChg>
        <pc:spChg chg="mod">
          <ac:chgData name="Wade,Alversia Danae" userId="f5e027e9-1548-43b0-a4e1-5ff1750301e4" providerId="ADAL" clId="{EDB84982-9B57-4CCE-BE4D-362DB26B2456}" dt="2024-11-14T15:13:41.066" v="6772" actId="14100"/>
          <ac:spMkLst>
            <pc:docMk/>
            <pc:sldMk cId="0" sldId="261"/>
            <ac:spMk id="20" creationId="{00000000-0000-0000-0000-000000000000}"/>
          </ac:spMkLst>
        </pc:spChg>
        <pc:spChg chg="mod">
          <ac:chgData name="Wade,Alversia Danae" userId="f5e027e9-1548-43b0-a4e1-5ff1750301e4" providerId="ADAL" clId="{EDB84982-9B57-4CCE-BE4D-362DB26B2456}" dt="2024-11-14T15:13:28.064" v="6766" actId="1076"/>
          <ac:spMkLst>
            <pc:docMk/>
            <pc:sldMk cId="0" sldId="261"/>
            <ac:spMk id="21" creationId="{00000000-0000-0000-0000-000000000000}"/>
          </ac:spMkLst>
        </pc:spChg>
        <pc:spChg chg="mod">
          <ac:chgData name="Wade,Alversia Danae" userId="f5e027e9-1548-43b0-a4e1-5ff1750301e4" providerId="ADAL" clId="{EDB84982-9B57-4CCE-BE4D-362DB26B2456}" dt="2024-11-14T15:13:37.815" v="6771" actId="20577"/>
          <ac:spMkLst>
            <pc:docMk/>
            <pc:sldMk cId="0" sldId="261"/>
            <ac:spMk id="22" creationId="{00000000-0000-0000-0000-000000000000}"/>
          </ac:spMkLst>
        </pc:spChg>
        <pc:grpChg chg="mod">
          <ac:chgData name="Wade,Alversia Danae" userId="f5e027e9-1548-43b0-a4e1-5ff1750301e4" providerId="ADAL" clId="{EDB84982-9B57-4CCE-BE4D-362DB26B2456}" dt="2024-11-14T15:14:14.170" v="6829" actId="1036"/>
          <ac:grpSpMkLst>
            <pc:docMk/>
            <pc:sldMk cId="0" sldId="261"/>
            <ac:grpSpMk id="3" creationId="{00000000-0000-0000-0000-000000000000}"/>
          </ac:grpSpMkLst>
        </pc:grpChg>
        <pc:grpChg chg="mod">
          <ac:chgData name="Wade,Alversia Danae" userId="f5e027e9-1548-43b0-a4e1-5ff1750301e4" providerId="ADAL" clId="{EDB84982-9B57-4CCE-BE4D-362DB26B2456}" dt="2024-11-14T15:14:18.424" v="6838" actId="1035"/>
          <ac:grpSpMkLst>
            <pc:docMk/>
            <pc:sldMk cId="0" sldId="261"/>
            <ac:grpSpMk id="6" creationId="{00000000-0000-0000-0000-000000000000}"/>
          </ac:grpSpMkLst>
        </pc:grpChg>
        <pc:grpChg chg="mod">
          <ac:chgData name="Wade,Alversia Danae" userId="f5e027e9-1548-43b0-a4e1-5ff1750301e4" providerId="ADAL" clId="{EDB84982-9B57-4CCE-BE4D-362DB26B2456}" dt="2024-11-14T15:14:00.122" v="6775" actId="1076"/>
          <ac:grpSpMkLst>
            <pc:docMk/>
            <pc:sldMk cId="0" sldId="261"/>
            <ac:grpSpMk id="9" creationId="{00000000-0000-0000-0000-000000000000}"/>
          </ac:grpSpMkLst>
        </pc:grpChg>
      </pc:sldChg>
      <pc:sldChg chg="del">
        <pc:chgData name="Wade,Alversia Danae" userId="f5e027e9-1548-43b0-a4e1-5ff1750301e4" providerId="ADAL" clId="{EDB84982-9B57-4CCE-BE4D-362DB26B2456}" dt="2024-11-08T17:43:01.323" v="1736" actId="47"/>
        <pc:sldMkLst>
          <pc:docMk/>
          <pc:sldMk cId="1828797774" sldId="261"/>
        </pc:sldMkLst>
      </pc:sldChg>
      <pc:sldChg chg="modSp mod">
        <pc:chgData name="Wade,Alversia Danae" userId="f5e027e9-1548-43b0-a4e1-5ff1750301e4" providerId="ADAL" clId="{EDB84982-9B57-4CCE-BE4D-362DB26B2456}" dt="2024-11-18T05:27:33.996" v="13999" actId="207"/>
        <pc:sldMkLst>
          <pc:docMk/>
          <pc:sldMk cId="0" sldId="262"/>
        </pc:sldMkLst>
        <pc:spChg chg="mod">
          <ac:chgData name="Wade,Alversia Danae" userId="f5e027e9-1548-43b0-a4e1-5ff1750301e4" providerId="ADAL" clId="{EDB84982-9B57-4CCE-BE4D-362DB26B2456}" dt="2024-11-18T05:27:33.996" v="13999" actId="207"/>
          <ac:spMkLst>
            <pc:docMk/>
            <pc:sldMk cId="0" sldId="262"/>
            <ac:spMk id="2" creationId="{00000000-0000-0000-0000-000000000000}"/>
          </ac:spMkLst>
        </pc:spChg>
      </pc:sldChg>
      <pc:sldChg chg="del">
        <pc:chgData name="Wade,Alversia Danae" userId="f5e027e9-1548-43b0-a4e1-5ff1750301e4" providerId="ADAL" clId="{EDB84982-9B57-4CCE-BE4D-362DB26B2456}" dt="2024-11-08T17:43:03.781" v="1737" actId="47"/>
        <pc:sldMkLst>
          <pc:docMk/>
          <pc:sldMk cId="1749133462" sldId="262"/>
        </pc:sldMkLst>
      </pc:sldChg>
      <pc:sldChg chg="del">
        <pc:chgData name="Wade,Alversia Danae" userId="f5e027e9-1548-43b0-a4e1-5ff1750301e4" providerId="ADAL" clId="{EDB84982-9B57-4CCE-BE4D-362DB26B2456}" dt="2024-11-08T17:43:04.525" v="1738" actId="47"/>
        <pc:sldMkLst>
          <pc:docMk/>
          <pc:sldMk cId="1622723950" sldId="263"/>
        </pc:sldMkLst>
      </pc:sldChg>
      <pc:sldChg chg="delSp modSp add del mod modClrScheme chgLayout modNotesTx">
        <pc:chgData name="Wade,Alversia Danae" userId="f5e027e9-1548-43b0-a4e1-5ff1750301e4" providerId="ADAL" clId="{EDB84982-9B57-4CCE-BE4D-362DB26B2456}" dt="2024-11-18T02:19:13.681" v="7495" actId="47"/>
        <pc:sldMkLst>
          <pc:docMk/>
          <pc:sldMk cId="3448491865" sldId="264"/>
        </pc:sldMkLst>
        <pc:spChg chg="mod ord">
          <ac:chgData name="Wade,Alversia Danae" userId="f5e027e9-1548-43b0-a4e1-5ff1750301e4" providerId="ADAL" clId="{EDB84982-9B57-4CCE-BE4D-362DB26B2456}" dt="2024-11-13T21:29:32.080" v="6314" actId="20577"/>
          <ac:spMkLst>
            <pc:docMk/>
            <pc:sldMk cId="3448491865" sldId="264"/>
            <ac:spMk id="2" creationId="{05769314-00B6-3437-FFAA-25EF07AE2308}"/>
          </ac:spMkLst>
        </pc:spChg>
        <pc:spChg chg="del mod ord">
          <ac:chgData name="Wade,Alversia Danae" userId="f5e027e9-1548-43b0-a4e1-5ff1750301e4" providerId="ADAL" clId="{EDB84982-9B57-4CCE-BE4D-362DB26B2456}" dt="2024-11-08T18:06:25.493" v="4183" actId="478"/>
          <ac:spMkLst>
            <pc:docMk/>
            <pc:sldMk cId="3448491865" sldId="264"/>
            <ac:spMk id="4" creationId="{A8EB5697-946D-265E-06E5-7DA6D41A7154}"/>
          </ac:spMkLst>
        </pc:spChg>
        <pc:spChg chg="mod ord">
          <ac:chgData name="Wade,Alversia Danae" userId="f5e027e9-1548-43b0-a4e1-5ff1750301e4" providerId="ADAL" clId="{EDB84982-9B57-4CCE-BE4D-362DB26B2456}" dt="2024-11-15T20:29:41.787" v="7248" actId="20577"/>
          <ac:spMkLst>
            <pc:docMk/>
            <pc:sldMk cId="3448491865" sldId="264"/>
            <ac:spMk id="5" creationId="{18B15774-326F-A2BC-CD0D-B3CFAD5AE1A9}"/>
          </ac:spMkLst>
        </pc:spChg>
        <pc:spChg chg="del mod ord">
          <ac:chgData name="Wade,Alversia Danae" userId="f5e027e9-1548-43b0-a4e1-5ff1750301e4" providerId="ADAL" clId="{EDB84982-9B57-4CCE-BE4D-362DB26B2456}" dt="2024-11-08T18:06:29.926" v="4184" actId="478"/>
          <ac:spMkLst>
            <pc:docMk/>
            <pc:sldMk cId="3448491865" sldId="264"/>
            <ac:spMk id="6" creationId="{B2918D11-A08C-33C3-EFB8-2EE07A67FB8A}"/>
          </ac:spMkLst>
        </pc:spChg>
        <pc:spChg chg="del mod ord">
          <ac:chgData name="Wade,Alversia Danae" userId="f5e027e9-1548-43b0-a4e1-5ff1750301e4" providerId="ADAL" clId="{EDB84982-9B57-4CCE-BE4D-362DB26B2456}" dt="2024-11-08T18:06:31.450" v="4185" actId="478"/>
          <ac:spMkLst>
            <pc:docMk/>
            <pc:sldMk cId="3448491865" sldId="264"/>
            <ac:spMk id="7" creationId="{B113B2CF-C1EE-B8E6-1CBE-2DA920B368F4}"/>
          </ac:spMkLst>
        </pc:spChg>
      </pc:sldChg>
      <pc:sldChg chg="addSp delSp modSp del mod ord modClrScheme delAnim modShow modCm chgLayout modNotesTx">
        <pc:chgData name="Wade,Alversia Danae" userId="f5e027e9-1548-43b0-a4e1-5ff1750301e4" providerId="ADAL" clId="{EDB84982-9B57-4CCE-BE4D-362DB26B2456}" dt="2024-11-18T05:28:21.949" v="14011" actId="47"/>
        <pc:sldMkLst>
          <pc:docMk/>
          <pc:sldMk cId="2294271855" sldId="265"/>
        </pc:sldMkLst>
        <pc:spChg chg="mod ord">
          <ac:chgData name="Wade,Alversia Danae" userId="f5e027e9-1548-43b0-a4e1-5ff1750301e4" providerId="ADAL" clId="{EDB84982-9B57-4CCE-BE4D-362DB26B2456}" dt="2024-11-13T15:28:42.043" v="5949"/>
          <ac:spMkLst>
            <pc:docMk/>
            <pc:sldMk cId="2294271855" sldId="265"/>
            <ac:spMk id="2" creationId="{05769314-00B6-3437-FFAA-25EF07AE2308}"/>
          </ac:spMkLst>
        </pc:spChg>
        <pc:spChg chg="del mod">
          <ac:chgData name="Wade,Alversia Danae" userId="f5e027e9-1548-43b0-a4e1-5ff1750301e4" providerId="ADAL" clId="{EDB84982-9B57-4CCE-BE4D-362DB26B2456}" dt="2024-11-08T16:45:07.985" v="427" actId="478"/>
          <ac:spMkLst>
            <pc:docMk/>
            <pc:sldMk cId="2294271855" sldId="265"/>
            <ac:spMk id="5" creationId="{C396DDC7-C0B7-2732-A872-DCA1BA2E4519}"/>
          </ac:spMkLst>
        </pc:spChg>
        <pc:spChg chg="add mod ord">
          <ac:chgData name="Wade,Alversia Danae" userId="f5e027e9-1548-43b0-a4e1-5ff1750301e4" providerId="ADAL" clId="{EDB84982-9B57-4CCE-BE4D-362DB26B2456}" dt="2024-11-13T15:28:42.043" v="5949"/>
          <ac:spMkLst>
            <pc:docMk/>
            <pc:sldMk cId="2294271855" sldId="265"/>
            <ac:spMk id="6" creationId="{32972F71-006C-12E0-37F7-9DAEA161013E}"/>
          </ac:spMkLst>
        </pc:spChg>
        <pc:spChg chg="add mod ord">
          <ac:chgData name="Wade,Alversia Danae" userId="f5e027e9-1548-43b0-a4e1-5ff1750301e4" providerId="ADAL" clId="{EDB84982-9B57-4CCE-BE4D-362DB26B2456}" dt="2024-11-13T15:28:42.043" v="5949"/>
          <ac:spMkLst>
            <pc:docMk/>
            <pc:sldMk cId="2294271855" sldId="265"/>
            <ac:spMk id="7" creationId="{2A294EEB-19D2-18AD-D44F-7FD9E83F10D4}"/>
          </ac:spMkLst>
        </pc:spChg>
        <pc:spChg chg="del">
          <ac:chgData name="Wade,Alversia Danae" userId="f5e027e9-1548-43b0-a4e1-5ff1750301e4" providerId="ADAL" clId="{EDB84982-9B57-4CCE-BE4D-362DB26B2456}" dt="2024-11-08T16:45:03.390" v="422" actId="478"/>
          <ac:spMkLst>
            <pc:docMk/>
            <pc:sldMk cId="2294271855" sldId="265"/>
            <ac:spMk id="8" creationId="{5B392086-4633-3336-B162-4D0BC89035C2}"/>
          </ac:spMkLst>
        </pc:spChg>
        <pc:spChg chg="del">
          <ac:chgData name="Wade,Alversia Danae" userId="f5e027e9-1548-43b0-a4e1-5ff1750301e4" providerId="ADAL" clId="{EDB84982-9B57-4CCE-BE4D-362DB26B2456}" dt="2024-11-08T16:45:06.247" v="425" actId="478"/>
          <ac:spMkLst>
            <pc:docMk/>
            <pc:sldMk cId="2294271855" sldId="265"/>
            <ac:spMk id="9" creationId="{203F5911-57E1-C33C-F664-A3C78A4D135F}"/>
          </ac:spMkLst>
        </pc:spChg>
        <pc:spChg chg="add mod ord">
          <ac:chgData name="Wade,Alversia Danae" userId="f5e027e9-1548-43b0-a4e1-5ff1750301e4" providerId="ADAL" clId="{EDB84982-9B57-4CCE-BE4D-362DB26B2456}" dt="2024-11-13T15:28:42.043" v="5949"/>
          <ac:spMkLst>
            <pc:docMk/>
            <pc:sldMk cId="2294271855" sldId="265"/>
            <ac:spMk id="16" creationId="{2C69F377-BE93-1548-EE23-F044E8244022}"/>
          </ac:spMkLst>
        </pc:spChg>
        <pc:spChg chg="add mod ord">
          <ac:chgData name="Wade,Alversia Danae" userId="f5e027e9-1548-43b0-a4e1-5ff1750301e4" providerId="ADAL" clId="{EDB84982-9B57-4CCE-BE4D-362DB26B2456}" dt="2024-11-13T15:28:42.043" v="5949"/>
          <ac:spMkLst>
            <pc:docMk/>
            <pc:sldMk cId="2294271855" sldId="265"/>
            <ac:spMk id="17" creationId="{8A8EA6C9-0235-BF02-7F47-621F200DB488}"/>
          </ac:spMkLst>
        </pc:spChg>
        <pc:grpChg chg="del">
          <ac:chgData name="Wade,Alversia Danae" userId="f5e027e9-1548-43b0-a4e1-5ff1750301e4" providerId="ADAL" clId="{EDB84982-9B57-4CCE-BE4D-362DB26B2456}" dt="2024-11-08T16:45:05.387" v="424" actId="478"/>
          <ac:grpSpMkLst>
            <pc:docMk/>
            <pc:sldMk cId="2294271855" sldId="265"/>
            <ac:grpSpMk id="4" creationId="{0D2DDDB0-88CC-BB6D-78C4-797DC8D5642E}"/>
          </ac:grpSpMkLst>
        </pc:grpChg>
        <pc:extLst>
          <p:ext xmlns:p="http://schemas.openxmlformats.org/presentationml/2006/main" uri="{D6D511B9-2390-475A-947B-AFAB55BFBCF1}">
            <pc226:cmChg xmlns:pc226="http://schemas.microsoft.com/office/powerpoint/2022/06/main/command" chg="mod">
              <pc226:chgData name="Wade,Alversia Danae" userId="f5e027e9-1548-43b0-a4e1-5ff1750301e4" providerId="ADAL" clId="{EDB84982-9B57-4CCE-BE4D-362DB26B2456}" dt="2024-11-08T16:45:01.257" v="421" actId="20577"/>
              <pc2:cmMkLst xmlns:pc2="http://schemas.microsoft.com/office/powerpoint/2019/9/main/command">
                <pc:docMk/>
                <pc:sldMk cId="2294271855" sldId="265"/>
                <pc2:cmMk id="{4E4C9892-C4B3-4FBA-8E54-8833322037E1}"/>
              </pc2:cmMkLst>
            </pc226:cmChg>
          </p:ext>
        </pc:extLst>
      </pc:sldChg>
      <pc:sldChg chg="delSp modSp add del mod ord modShow">
        <pc:chgData name="Wade,Alversia Danae" userId="f5e027e9-1548-43b0-a4e1-5ff1750301e4" providerId="ADAL" clId="{EDB84982-9B57-4CCE-BE4D-362DB26B2456}" dt="2024-11-18T05:28:21.166" v="14010" actId="47"/>
        <pc:sldMkLst>
          <pc:docMk/>
          <pc:sldMk cId="268726255" sldId="266"/>
        </pc:sldMkLst>
        <pc:spChg chg="mod">
          <ac:chgData name="Wade,Alversia Danae" userId="f5e027e9-1548-43b0-a4e1-5ff1750301e4" providerId="ADAL" clId="{EDB84982-9B57-4CCE-BE4D-362DB26B2456}" dt="2024-11-13T15:28:42.043" v="5949"/>
          <ac:spMkLst>
            <pc:docMk/>
            <pc:sldMk cId="268726255" sldId="266"/>
            <ac:spMk id="2" creationId="{05769314-00B6-3437-FFAA-25EF07AE2308}"/>
          </ac:spMkLst>
        </pc:spChg>
        <pc:spChg chg="mod">
          <ac:chgData name="Wade,Alversia Danae" userId="f5e027e9-1548-43b0-a4e1-5ff1750301e4" providerId="ADAL" clId="{EDB84982-9B57-4CCE-BE4D-362DB26B2456}" dt="2024-11-13T15:28:42.043" v="5949"/>
          <ac:spMkLst>
            <pc:docMk/>
            <pc:sldMk cId="268726255" sldId="266"/>
            <ac:spMk id="3" creationId="{4F0E7312-49A7-F233-DEAC-DF192CACF65E}"/>
          </ac:spMkLst>
        </pc:spChg>
        <pc:spChg chg="del">
          <ac:chgData name="Wade,Alversia Danae" userId="f5e027e9-1548-43b0-a4e1-5ff1750301e4" providerId="ADAL" clId="{EDB84982-9B57-4CCE-BE4D-362DB26B2456}" dt="2024-11-08T17:40:33.674" v="1452" actId="478"/>
          <ac:spMkLst>
            <pc:docMk/>
            <pc:sldMk cId="268726255" sldId="266"/>
            <ac:spMk id="4" creationId="{82792CB9-E125-BA62-FD86-6A4DD905580C}"/>
          </ac:spMkLst>
        </pc:spChg>
      </pc:sldChg>
      <pc:sldChg chg="modSp add del mod modShow modNotesTx">
        <pc:chgData name="Wade,Alversia Danae" userId="f5e027e9-1548-43b0-a4e1-5ff1750301e4" providerId="ADAL" clId="{EDB84982-9B57-4CCE-BE4D-362DB26B2456}" dt="2024-11-15T20:32:53.609" v="7456" actId="2696"/>
        <pc:sldMkLst>
          <pc:docMk/>
          <pc:sldMk cId="1765048748" sldId="267"/>
        </pc:sldMkLst>
        <pc:spChg chg="mod">
          <ac:chgData name="Wade,Alversia Danae" userId="f5e027e9-1548-43b0-a4e1-5ff1750301e4" providerId="ADAL" clId="{EDB84982-9B57-4CCE-BE4D-362DB26B2456}" dt="2024-11-13T15:28:42.043" v="5949"/>
          <ac:spMkLst>
            <pc:docMk/>
            <pc:sldMk cId="1765048748" sldId="267"/>
            <ac:spMk id="2" creationId="{05769314-00B6-3437-FFAA-25EF07AE2308}"/>
          </ac:spMkLst>
        </pc:spChg>
        <pc:spChg chg="mod">
          <ac:chgData name="Wade,Alversia Danae" userId="f5e027e9-1548-43b0-a4e1-5ff1750301e4" providerId="ADAL" clId="{EDB84982-9B57-4CCE-BE4D-362DB26B2456}" dt="2024-11-13T15:28:42.043" v="5949"/>
          <ac:spMkLst>
            <pc:docMk/>
            <pc:sldMk cId="1765048748" sldId="267"/>
            <ac:spMk id="3" creationId="{4F0E7312-49A7-F233-DEAC-DF192CACF65E}"/>
          </ac:spMkLst>
        </pc:spChg>
      </pc:sldChg>
      <pc:sldChg chg="modSp add del mod modNotesTx">
        <pc:chgData name="Wade,Alversia Danae" userId="f5e027e9-1548-43b0-a4e1-5ff1750301e4" providerId="ADAL" clId="{EDB84982-9B57-4CCE-BE4D-362DB26B2456}" dt="2024-11-14T00:29:19.247" v="6743" actId="2696"/>
        <pc:sldMkLst>
          <pc:docMk/>
          <pc:sldMk cId="2154115502" sldId="268"/>
        </pc:sldMkLst>
        <pc:spChg chg="mod">
          <ac:chgData name="Wade,Alversia Danae" userId="f5e027e9-1548-43b0-a4e1-5ff1750301e4" providerId="ADAL" clId="{EDB84982-9B57-4CCE-BE4D-362DB26B2456}" dt="2024-11-13T15:28:42.043" v="5949"/>
          <ac:spMkLst>
            <pc:docMk/>
            <pc:sldMk cId="2154115502" sldId="268"/>
            <ac:spMk id="2" creationId="{05769314-00B6-3437-FFAA-25EF07AE2308}"/>
          </ac:spMkLst>
        </pc:spChg>
        <pc:spChg chg="mod">
          <ac:chgData name="Wade,Alversia Danae" userId="f5e027e9-1548-43b0-a4e1-5ff1750301e4" providerId="ADAL" clId="{EDB84982-9B57-4CCE-BE4D-362DB26B2456}" dt="2024-11-13T15:28:42.043" v="5949"/>
          <ac:spMkLst>
            <pc:docMk/>
            <pc:sldMk cId="2154115502" sldId="268"/>
            <ac:spMk id="3" creationId="{4F0E7312-49A7-F233-DEAC-DF192CACF65E}"/>
          </ac:spMkLst>
        </pc:spChg>
      </pc:sldChg>
      <pc:sldChg chg="modSp add del mod modNotesTx">
        <pc:chgData name="Wade,Alversia Danae" userId="f5e027e9-1548-43b0-a4e1-5ff1750301e4" providerId="ADAL" clId="{EDB84982-9B57-4CCE-BE4D-362DB26B2456}" dt="2024-11-14T00:29:21.541" v="6744" actId="2696"/>
        <pc:sldMkLst>
          <pc:docMk/>
          <pc:sldMk cId="4182628784" sldId="269"/>
        </pc:sldMkLst>
        <pc:spChg chg="mod">
          <ac:chgData name="Wade,Alversia Danae" userId="f5e027e9-1548-43b0-a4e1-5ff1750301e4" providerId="ADAL" clId="{EDB84982-9B57-4CCE-BE4D-362DB26B2456}" dt="2024-11-13T15:28:42.043" v="5949"/>
          <ac:spMkLst>
            <pc:docMk/>
            <pc:sldMk cId="4182628784" sldId="269"/>
            <ac:spMk id="2" creationId="{05769314-00B6-3437-FFAA-25EF07AE2308}"/>
          </ac:spMkLst>
        </pc:spChg>
        <pc:spChg chg="mod">
          <ac:chgData name="Wade,Alversia Danae" userId="f5e027e9-1548-43b0-a4e1-5ff1750301e4" providerId="ADAL" clId="{EDB84982-9B57-4CCE-BE4D-362DB26B2456}" dt="2024-11-13T15:28:42.043" v="5949"/>
          <ac:spMkLst>
            <pc:docMk/>
            <pc:sldMk cId="4182628784" sldId="269"/>
            <ac:spMk id="3" creationId="{4F0E7312-49A7-F233-DEAC-DF192CACF65E}"/>
          </ac:spMkLst>
        </pc:spChg>
      </pc:sldChg>
      <pc:sldChg chg="modSp add del mod modNotesTx">
        <pc:chgData name="Wade,Alversia Danae" userId="f5e027e9-1548-43b0-a4e1-5ff1750301e4" providerId="ADAL" clId="{EDB84982-9B57-4CCE-BE4D-362DB26B2456}" dt="2024-11-13T21:25:33.523" v="6287" actId="2696"/>
        <pc:sldMkLst>
          <pc:docMk/>
          <pc:sldMk cId="3129564620" sldId="270"/>
        </pc:sldMkLst>
        <pc:spChg chg="mod">
          <ac:chgData name="Wade,Alversia Danae" userId="f5e027e9-1548-43b0-a4e1-5ff1750301e4" providerId="ADAL" clId="{EDB84982-9B57-4CCE-BE4D-362DB26B2456}" dt="2024-11-08T18:02:15.411" v="3845" actId="20577"/>
          <ac:spMkLst>
            <pc:docMk/>
            <pc:sldMk cId="3129564620" sldId="270"/>
            <ac:spMk id="2" creationId="{05769314-00B6-3437-FFAA-25EF07AE2308}"/>
          </ac:spMkLst>
        </pc:spChg>
        <pc:spChg chg="mod">
          <ac:chgData name="Wade,Alversia Danae" userId="f5e027e9-1548-43b0-a4e1-5ff1750301e4" providerId="ADAL" clId="{EDB84982-9B57-4CCE-BE4D-362DB26B2456}" dt="2024-11-13T15:28:42.043" v="5949"/>
          <ac:spMkLst>
            <pc:docMk/>
            <pc:sldMk cId="3129564620" sldId="270"/>
            <ac:spMk id="3" creationId="{4F0E7312-49A7-F233-DEAC-DF192CACF65E}"/>
          </ac:spMkLst>
        </pc:spChg>
      </pc:sldChg>
      <pc:sldChg chg="modSp add del mod modCm modNotesTx">
        <pc:chgData name="Wade,Alversia Danae" userId="f5e027e9-1548-43b0-a4e1-5ff1750301e4" providerId="ADAL" clId="{EDB84982-9B57-4CCE-BE4D-362DB26B2456}" dt="2024-11-13T21:25:54.385" v="6289" actId="2696"/>
        <pc:sldMkLst>
          <pc:docMk/>
          <pc:sldMk cId="2719157707" sldId="271"/>
        </pc:sldMkLst>
        <pc:spChg chg="mod">
          <ac:chgData name="Wade,Alversia Danae" userId="f5e027e9-1548-43b0-a4e1-5ff1750301e4" providerId="ADAL" clId="{EDB84982-9B57-4CCE-BE4D-362DB26B2456}" dt="2024-11-08T18:02:28.959" v="3864" actId="20577"/>
          <ac:spMkLst>
            <pc:docMk/>
            <pc:sldMk cId="2719157707" sldId="271"/>
            <ac:spMk id="2" creationId="{05769314-00B6-3437-FFAA-25EF07AE2308}"/>
          </ac:spMkLst>
        </pc:spChg>
        <pc:spChg chg="mod">
          <ac:chgData name="Wade,Alversia Danae" userId="f5e027e9-1548-43b0-a4e1-5ff1750301e4" providerId="ADAL" clId="{EDB84982-9B57-4CCE-BE4D-362DB26B2456}" dt="2024-11-13T15:28:42.043" v="5949"/>
          <ac:spMkLst>
            <pc:docMk/>
            <pc:sldMk cId="2719157707" sldId="271"/>
            <ac:spMk id="3" creationId="{4F0E7312-49A7-F233-DEAC-DF192CACF65E}"/>
          </ac:spMkLst>
        </pc:spChg>
        <pc:extLst>
          <p:ext xmlns:p="http://schemas.openxmlformats.org/presentationml/2006/main" uri="{D6D511B9-2390-475A-947B-AFAB55BFBCF1}">
            <pc226:cmChg xmlns:pc226="http://schemas.microsoft.com/office/powerpoint/2022/06/main/command" chg="mod">
              <pc226:chgData name="Wade,Alversia Danae" userId="f5e027e9-1548-43b0-a4e1-5ff1750301e4" providerId="ADAL" clId="{EDB84982-9B57-4CCE-BE4D-362DB26B2456}" dt="2024-11-08T18:24:07.100" v="4580" actId="20577"/>
              <pc2:cmMkLst xmlns:pc2="http://schemas.microsoft.com/office/powerpoint/2019/9/main/command">
                <pc:docMk/>
                <pc:sldMk cId="2719157707" sldId="271"/>
                <pc2:cmMk id="{D629D7F9-7E7D-40E0-B92D-F1E95D5471EC}"/>
              </pc2:cmMkLst>
            </pc226:cmChg>
          </p:ext>
        </pc:extLst>
      </pc:sldChg>
      <pc:sldChg chg="modSp add del mod ord modShow">
        <pc:chgData name="Wade,Alversia Danae" userId="f5e027e9-1548-43b0-a4e1-5ff1750301e4" providerId="ADAL" clId="{EDB84982-9B57-4CCE-BE4D-362DB26B2456}" dt="2024-11-18T05:28:22.787" v="14012" actId="47"/>
        <pc:sldMkLst>
          <pc:docMk/>
          <pc:sldMk cId="859572261" sldId="272"/>
        </pc:sldMkLst>
        <pc:spChg chg="mod">
          <ac:chgData name="Wade,Alversia Danae" userId="f5e027e9-1548-43b0-a4e1-5ff1750301e4" providerId="ADAL" clId="{EDB84982-9B57-4CCE-BE4D-362DB26B2456}" dt="2024-11-13T15:28:42.043" v="5949"/>
          <ac:spMkLst>
            <pc:docMk/>
            <pc:sldMk cId="859572261" sldId="272"/>
            <ac:spMk id="2" creationId="{05769314-00B6-3437-FFAA-25EF07AE2308}"/>
          </ac:spMkLst>
        </pc:spChg>
        <pc:spChg chg="mod">
          <ac:chgData name="Wade,Alversia Danae" userId="f5e027e9-1548-43b0-a4e1-5ff1750301e4" providerId="ADAL" clId="{EDB84982-9B57-4CCE-BE4D-362DB26B2456}" dt="2024-11-13T15:28:42.043" v="5949"/>
          <ac:spMkLst>
            <pc:docMk/>
            <pc:sldMk cId="859572261" sldId="272"/>
            <ac:spMk id="6" creationId="{32972F71-006C-12E0-37F7-9DAEA161013E}"/>
          </ac:spMkLst>
        </pc:spChg>
        <pc:spChg chg="mod">
          <ac:chgData name="Wade,Alversia Danae" userId="f5e027e9-1548-43b0-a4e1-5ff1750301e4" providerId="ADAL" clId="{EDB84982-9B57-4CCE-BE4D-362DB26B2456}" dt="2024-11-13T15:28:42.043" v="5949"/>
          <ac:spMkLst>
            <pc:docMk/>
            <pc:sldMk cId="859572261" sldId="272"/>
            <ac:spMk id="7" creationId="{2A294EEB-19D2-18AD-D44F-7FD9E83F10D4}"/>
          </ac:spMkLst>
        </pc:spChg>
        <pc:spChg chg="mod">
          <ac:chgData name="Wade,Alversia Danae" userId="f5e027e9-1548-43b0-a4e1-5ff1750301e4" providerId="ADAL" clId="{EDB84982-9B57-4CCE-BE4D-362DB26B2456}" dt="2024-11-13T15:28:42.043" v="5949"/>
          <ac:spMkLst>
            <pc:docMk/>
            <pc:sldMk cId="859572261" sldId="272"/>
            <ac:spMk id="16" creationId="{2C69F377-BE93-1548-EE23-F044E8244022}"/>
          </ac:spMkLst>
        </pc:spChg>
        <pc:spChg chg="mod">
          <ac:chgData name="Wade,Alversia Danae" userId="f5e027e9-1548-43b0-a4e1-5ff1750301e4" providerId="ADAL" clId="{EDB84982-9B57-4CCE-BE4D-362DB26B2456}" dt="2024-11-13T15:28:42.043" v="5949"/>
          <ac:spMkLst>
            <pc:docMk/>
            <pc:sldMk cId="859572261" sldId="272"/>
            <ac:spMk id="17" creationId="{8A8EA6C9-0235-BF02-7F47-621F200DB488}"/>
          </ac:spMkLst>
        </pc:spChg>
      </pc:sldChg>
      <pc:sldChg chg="modSp new del mod">
        <pc:chgData name="Wade,Alversia Danae" userId="f5e027e9-1548-43b0-a4e1-5ff1750301e4" providerId="ADAL" clId="{EDB84982-9B57-4CCE-BE4D-362DB26B2456}" dt="2024-11-13T21:26:10.066" v="6290" actId="2696"/>
        <pc:sldMkLst>
          <pc:docMk/>
          <pc:sldMk cId="758495460" sldId="273"/>
        </pc:sldMkLst>
        <pc:spChg chg="mod">
          <ac:chgData name="Wade,Alversia Danae" userId="f5e027e9-1548-43b0-a4e1-5ff1750301e4" providerId="ADAL" clId="{EDB84982-9B57-4CCE-BE4D-362DB26B2456}" dt="2024-11-13T15:28:42.043" v="5949"/>
          <ac:spMkLst>
            <pc:docMk/>
            <pc:sldMk cId="758495460" sldId="273"/>
            <ac:spMk id="2" creationId="{3B7C571F-7DAD-BBBC-25A8-4B002AB13DAD}"/>
          </ac:spMkLst>
        </pc:spChg>
        <pc:spChg chg="mod">
          <ac:chgData name="Wade,Alversia Danae" userId="f5e027e9-1548-43b0-a4e1-5ff1750301e4" providerId="ADAL" clId="{EDB84982-9B57-4CCE-BE4D-362DB26B2456}" dt="2024-11-13T15:28:42.043" v="5949"/>
          <ac:spMkLst>
            <pc:docMk/>
            <pc:sldMk cId="758495460" sldId="273"/>
            <ac:spMk id="3" creationId="{D4818C31-9BF2-01C7-B07C-7A8CE7D81AD4}"/>
          </ac:spMkLst>
        </pc:spChg>
      </pc:sldChg>
      <pc:sldChg chg="delSp modSp mod modNotesTx">
        <pc:chgData name="Wade,Alversia Danae" userId="f5e027e9-1548-43b0-a4e1-5ff1750301e4" providerId="ADAL" clId="{EDB84982-9B57-4CCE-BE4D-362DB26B2456}" dt="2024-11-18T05:27:00.622" v="13995" actId="1076"/>
        <pc:sldMkLst>
          <pc:docMk/>
          <pc:sldMk cId="0" sldId="274"/>
        </pc:sldMkLst>
        <pc:spChg chg="mod">
          <ac:chgData name="Wade,Alversia Danae" userId="f5e027e9-1548-43b0-a4e1-5ff1750301e4" providerId="ADAL" clId="{EDB84982-9B57-4CCE-BE4D-362DB26B2456}" dt="2024-11-14T15:13:14.200" v="6762" actId="1076"/>
          <ac:spMkLst>
            <pc:docMk/>
            <pc:sldMk cId="0" sldId="274"/>
            <ac:spMk id="16" creationId="{00000000-0000-0000-0000-000000000000}"/>
          </ac:spMkLst>
        </pc:spChg>
        <pc:spChg chg="mod">
          <ac:chgData name="Wade,Alversia Danae" userId="f5e027e9-1548-43b0-a4e1-5ff1750301e4" providerId="ADAL" clId="{EDB84982-9B57-4CCE-BE4D-362DB26B2456}" dt="2024-11-14T15:13:18.679" v="6764" actId="1076"/>
          <ac:spMkLst>
            <pc:docMk/>
            <pc:sldMk cId="0" sldId="274"/>
            <ac:spMk id="17" creationId="{00000000-0000-0000-0000-000000000000}"/>
          </ac:spMkLst>
        </pc:spChg>
        <pc:spChg chg="mod">
          <ac:chgData name="Wade,Alversia Danae" userId="f5e027e9-1548-43b0-a4e1-5ff1750301e4" providerId="ADAL" clId="{EDB84982-9B57-4CCE-BE4D-362DB26B2456}" dt="2024-11-18T05:27:00.622" v="13995" actId="1076"/>
          <ac:spMkLst>
            <pc:docMk/>
            <pc:sldMk cId="0" sldId="274"/>
            <ac:spMk id="18" creationId="{00000000-0000-0000-0000-000000000000}"/>
          </ac:spMkLst>
        </pc:spChg>
        <pc:spChg chg="del mod">
          <ac:chgData name="Wade,Alversia Danae" userId="f5e027e9-1548-43b0-a4e1-5ff1750301e4" providerId="ADAL" clId="{EDB84982-9B57-4CCE-BE4D-362DB26B2456}" dt="2024-11-18T02:30:26.884" v="7580"/>
          <ac:spMkLst>
            <pc:docMk/>
            <pc:sldMk cId="0" sldId="274"/>
            <ac:spMk id="19" creationId="{00000000-0000-0000-0000-000000000000}"/>
          </ac:spMkLst>
        </pc:spChg>
        <pc:spChg chg="mod">
          <ac:chgData name="Wade,Alversia Danae" userId="f5e027e9-1548-43b0-a4e1-5ff1750301e4" providerId="ADAL" clId="{EDB84982-9B57-4CCE-BE4D-362DB26B2456}" dt="2024-11-18T05:26:56.308" v="13994" actId="1076"/>
          <ac:spMkLst>
            <pc:docMk/>
            <pc:sldMk cId="0" sldId="274"/>
            <ac:spMk id="20" creationId="{00000000-0000-0000-0000-000000000000}"/>
          </ac:spMkLst>
        </pc:spChg>
      </pc:sldChg>
      <pc:sldChg chg="modSp mod">
        <pc:chgData name="Wade,Alversia Danae" userId="f5e027e9-1548-43b0-a4e1-5ff1750301e4" providerId="ADAL" clId="{EDB84982-9B57-4CCE-BE4D-362DB26B2456}" dt="2024-11-18T05:27:22.681" v="13996" actId="207"/>
        <pc:sldMkLst>
          <pc:docMk/>
          <pc:sldMk cId="0" sldId="275"/>
        </pc:sldMkLst>
        <pc:spChg chg="mod">
          <ac:chgData name="Wade,Alversia Danae" userId="f5e027e9-1548-43b0-a4e1-5ff1750301e4" providerId="ADAL" clId="{EDB84982-9B57-4CCE-BE4D-362DB26B2456}" dt="2024-11-18T05:27:22.681" v="13996" actId="207"/>
          <ac:spMkLst>
            <pc:docMk/>
            <pc:sldMk cId="0" sldId="275"/>
            <ac:spMk id="2" creationId="{00000000-0000-0000-0000-000000000000}"/>
          </ac:spMkLst>
        </pc:spChg>
      </pc:sldChg>
      <pc:sldChg chg="addSp delSp modSp mod">
        <pc:chgData name="Wade,Alversia Danae" userId="f5e027e9-1548-43b0-a4e1-5ff1750301e4" providerId="ADAL" clId="{EDB84982-9B57-4CCE-BE4D-362DB26B2456}" dt="2024-11-18T05:27:42.327" v="14001" actId="207"/>
        <pc:sldMkLst>
          <pc:docMk/>
          <pc:sldMk cId="0" sldId="276"/>
        </pc:sldMkLst>
        <pc:spChg chg="mod">
          <ac:chgData name="Wade,Alversia Danae" userId="f5e027e9-1548-43b0-a4e1-5ff1750301e4" providerId="ADAL" clId="{EDB84982-9B57-4CCE-BE4D-362DB26B2456}" dt="2024-11-18T05:27:42.327" v="14001" actId="207"/>
          <ac:spMkLst>
            <pc:docMk/>
            <pc:sldMk cId="0" sldId="276"/>
            <ac:spMk id="2" creationId="{00000000-0000-0000-0000-000000000000}"/>
          </ac:spMkLst>
        </pc:spChg>
        <pc:spChg chg="add del">
          <ac:chgData name="Wade,Alversia Danae" userId="f5e027e9-1548-43b0-a4e1-5ff1750301e4" providerId="ADAL" clId="{EDB84982-9B57-4CCE-BE4D-362DB26B2456}" dt="2024-11-14T16:18:05.085" v="6874" actId="22"/>
          <ac:spMkLst>
            <pc:docMk/>
            <pc:sldMk cId="0" sldId="276"/>
            <ac:spMk id="12" creationId="{BAE9C5B3-8478-EAB1-E0AC-2C67E66A55B5}"/>
          </ac:spMkLst>
        </pc:spChg>
      </pc:sldChg>
      <pc:sldChg chg="modSp mod">
        <pc:chgData name="Wade,Alversia Danae" userId="f5e027e9-1548-43b0-a4e1-5ff1750301e4" providerId="ADAL" clId="{EDB84982-9B57-4CCE-BE4D-362DB26B2456}" dt="2024-11-18T05:27:53.160" v="14004" actId="207"/>
        <pc:sldMkLst>
          <pc:docMk/>
          <pc:sldMk cId="0" sldId="277"/>
        </pc:sldMkLst>
        <pc:spChg chg="mod">
          <ac:chgData name="Wade,Alversia Danae" userId="f5e027e9-1548-43b0-a4e1-5ff1750301e4" providerId="ADAL" clId="{EDB84982-9B57-4CCE-BE4D-362DB26B2456}" dt="2024-11-18T05:27:53.160" v="14004" actId="207"/>
          <ac:spMkLst>
            <pc:docMk/>
            <pc:sldMk cId="0" sldId="277"/>
            <ac:spMk id="2" creationId="{00000000-0000-0000-0000-000000000000}"/>
          </ac:spMkLst>
        </pc:spChg>
      </pc:sldChg>
      <pc:sldChg chg="addSp delSp modSp mod modNotesTx">
        <pc:chgData name="Wade,Alversia Danae" userId="f5e027e9-1548-43b0-a4e1-5ff1750301e4" providerId="ADAL" clId="{EDB84982-9B57-4CCE-BE4D-362DB26B2456}" dt="2024-11-18T05:27:55.923" v="14005" actId="207"/>
        <pc:sldMkLst>
          <pc:docMk/>
          <pc:sldMk cId="0" sldId="278"/>
        </pc:sldMkLst>
        <pc:spChg chg="mod">
          <ac:chgData name="Wade,Alversia Danae" userId="f5e027e9-1548-43b0-a4e1-5ff1750301e4" providerId="ADAL" clId="{EDB84982-9B57-4CCE-BE4D-362DB26B2456}" dt="2024-11-18T05:27:55.923" v="14005" actId="207"/>
          <ac:spMkLst>
            <pc:docMk/>
            <pc:sldMk cId="0" sldId="278"/>
            <ac:spMk id="2" creationId="{00000000-0000-0000-0000-000000000000}"/>
          </ac:spMkLst>
        </pc:spChg>
        <pc:spChg chg="mod topLvl">
          <ac:chgData name="Wade,Alversia Danae" userId="f5e027e9-1548-43b0-a4e1-5ff1750301e4" providerId="ADAL" clId="{EDB84982-9B57-4CCE-BE4D-362DB26B2456}" dt="2024-11-18T02:43:23.062" v="7768" actId="1076"/>
          <ac:spMkLst>
            <pc:docMk/>
            <pc:sldMk cId="0" sldId="278"/>
            <ac:spMk id="6" creationId="{00000000-0000-0000-0000-000000000000}"/>
          </ac:spMkLst>
        </pc:spChg>
        <pc:spChg chg="mod topLvl">
          <ac:chgData name="Wade,Alversia Danae" userId="f5e027e9-1548-43b0-a4e1-5ff1750301e4" providerId="ADAL" clId="{EDB84982-9B57-4CCE-BE4D-362DB26B2456}" dt="2024-11-18T02:43:23.062" v="7768" actId="1076"/>
          <ac:spMkLst>
            <pc:docMk/>
            <pc:sldMk cId="0" sldId="278"/>
            <ac:spMk id="7" creationId="{00000000-0000-0000-0000-000000000000}"/>
          </ac:spMkLst>
        </pc:spChg>
        <pc:spChg chg="mod topLvl">
          <ac:chgData name="Wade,Alversia Danae" userId="f5e027e9-1548-43b0-a4e1-5ff1750301e4" providerId="ADAL" clId="{EDB84982-9B57-4CCE-BE4D-362DB26B2456}" dt="2024-11-18T02:43:23.062" v="7768" actId="1076"/>
          <ac:spMkLst>
            <pc:docMk/>
            <pc:sldMk cId="0" sldId="278"/>
            <ac:spMk id="8" creationId="{00000000-0000-0000-0000-000000000000}"/>
          </ac:spMkLst>
        </pc:spChg>
        <pc:spChg chg="mod topLvl">
          <ac:chgData name="Wade,Alversia Danae" userId="f5e027e9-1548-43b0-a4e1-5ff1750301e4" providerId="ADAL" clId="{EDB84982-9B57-4CCE-BE4D-362DB26B2456}" dt="2024-11-18T02:43:23.062" v="7768" actId="1076"/>
          <ac:spMkLst>
            <pc:docMk/>
            <pc:sldMk cId="0" sldId="278"/>
            <ac:spMk id="9" creationId="{00000000-0000-0000-0000-000000000000}"/>
          </ac:spMkLst>
        </pc:spChg>
        <pc:spChg chg="mod topLvl">
          <ac:chgData name="Wade,Alversia Danae" userId="f5e027e9-1548-43b0-a4e1-5ff1750301e4" providerId="ADAL" clId="{EDB84982-9B57-4CCE-BE4D-362DB26B2456}" dt="2024-11-18T02:43:23.062" v="7768" actId="1076"/>
          <ac:spMkLst>
            <pc:docMk/>
            <pc:sldMk cId="0" sldId="278"/>
            <ac:spMk id="10" creationId="{00000000-0000-0000-0000-000000000000}"/>
          </ac:spMkLst>
        </pc:spChg>
        <pc:spChg chg="mod topLvl">
          <ac:chgData name="Wade,Alversia Danae" userId="f5e027e9-1548-43b0-a4e1-5ff1750301e4" providerId="ADAL" clId="{EDB84982-9B57-4CCE-BE4D-362DB26B2456}" dt="2024-11-18T02:43:23.062" v="7768" actId="1076"/>
          <ac:spMkLst>
            <pc:docMk/>
            <pc:sldMk cId="0" sldId="278"/>
            <ac:spMk id="11" creationId="{00000000-0000-0000-0000-000000000000}"/>
          </ac:spMkLst>
        </pc:spChg>
        <pc:spChg chg="mod topLvl">
          <ac:chgData name="Wade,Alversia Danae" userId="f5e027e9-1548-43b0-a4e1-5ff1750301e4" providerId="ADAL" clId="{EDB84982-9B57-4CCE-BE4D-362DB26B2456}" dt="2024-11-18T02:43:23.062" v="7768" actId="1076"/>
          <ac:spMkLst>
            <pc:docMk/>
            <pc:sldMk cId="0" sldId="278"/>
            <ac:spMk id="12" creationId="{00000000-0000-0000-0000-000000000000}"/>
          </ac:spMkLst>
        </pc:spChg>
        <pc:spChg chg="mod topLvl">
          <ac:chgData name="Wade,Alversia Danae" userId="f5e027e9-1548-43b0-a4e1-5ff1750301e4" providerId="ADAL" clId="{EDB84982-9B57-4CCE-BE4D-362DB26B2456}" dt="2024-11-18T02:43:23.062" v="7768" actId="1076"/>
          <ac:spMkLst>
            <pc:docMk/>
            <pc:sldMk cId="0" sldId="278"/>
            <ac:spMk id="13" creationId="{00000000-0000-0000-0000-000000000000}"/>
          </ac:spMkLst>
        </pc:spChg>
        <pc:spChg chg="mod topLvl">
          <ac:chgData name="Wade,Alversia Danae" userId="f5e027e9-1548-43b0-a4e1-5ff1750301e4" providerId="ADAL" clId="{EDB84982-9B57-4CCE-BE4D-362DB26B2456}" dt="2024-11-18T02:43:23.062" v="7768" actId="1076"/>
          <ac:spMkLst>
            <pc:docMk/>
            <pc:sldMk cId="0" sldId="278"/>
            <ac:spMk id="14" creationId="{00000000-0000-0000-0000-000000000000}"/>
          </ac:spMkLst>
        </pc:spChg>
        <pc:spChg chg="mod topLvl">
          <ac:chgData name="Wade,Alversia Danae" userId="f5e027e9-1548-43b0-a4e1-5ff1750301e4" providerId="ADAL" clId="{EDB84982-9B57-4CCE-BE4D-362DB26B2456}" dt="2024-11-18T02:43:23.062" v="7768" actId="1076"/>
          <ac:spMkLst>
            <pc:docMk/>
            <pc:sldMk cId="0" sldId="278"/>
            <ac:spMk id="15" creationId="{00000000-0000-0000-0000-000000000000}"/>
          </ac:spMkLst>
        </pc:spChg>
        <pc:spChg chg="del mod topLvl">
          <ac:chgData name="Wade,Alversia Danae" userId="f5e027e9-1548-43b0-a4e1-5ff1750301e4" providerId="ADAL" clId="{EDB84982-9B57-4CCE-BE4D-362DB26B2456}" dt="2024-11-15T20:33:34.541" v="7457" actId="478"/>
          <ac:spMkLst>
            <pc:docMk/>
            <pc:sldMk cId="0" sldId="278"/>
            <ac:spMk id="16" creationId="{00000000-0000-0000-0000-000000000000}"/>
          </ac:spMkLst>
        </pc:spChg>
        <pc:spChg chg="del mod topLvl">
          <ac:chgData name="Wade,Alversia Danae" userId="f5e027e9-1548-43b0-a4e1-5ff1750301e4" providerId="ADAL" clId="{EDB84982-9B57-4CCE-BE4D-362DB26B2456}" dt="2024-11-15T20:33:43.285" v="7465" actId="478"/>
          <ac:spMkLst>
            <pc:docMk/>
            <pc:sldMk cId="0" sldId="278"/>
            <ac:spMk id="17" creationId="{00000000-0000-0000-0000-000000000000}"/>
          </ac:spMkLst>
        </pc:spChg>
        <pc:spChg chg="mod">
          <ac:chgData name="Wade,Alversia Danae" userId="f5e027e9-1548-43b0-a4e1-5ff1750301e4" providerId="ADAL" clId="{EDB84982-9B57-4CCE-BE4D-362DB26B2456}" dt="2024-11-18T02:43:02.787" v="7765" actId="20577"/>
          <ac:spMkLst>
            <pc:docMk/>
            <pc:sldMk cId="0" sldId="278"/>
            <ac:spMk id="18" creationId="{00000000-0000-0000-0000-000000000000}"/>
          </ac:spMkLst>
        </pc:spChg>
        <pc:spChg chg="del">
          <ac:chgData name="Wade,Alversia Danae" userId="f5e027e9-1548-43b0-a4e1-5ff1750301e4" providerId="ADAL" clId="{EDB84982-9B57-4CCE-BE4D-362DB26B2456}" dt="2024-11-18T02:41:45.412" v="7708" actId="478"/>
          <ac:spMkLst>
            <pc:docMk/>
            <pc:sldMk cId="0" sldId="278"/>
            <ac:spMk id="19" creationId="{00000000-0000-0000-0000-000000000000}"/>
          </ac:spMkLst>
        </pc:spChg>
        <pc:spChg chg="del">
          <ac:chgData name="Wade,Alversia Danae" userId="f5e027e9-1548-43b0-a4e1-5ff1750301e4" providerId="ADAL" clId="{EDB84982-9B57-4CCE-BE4D-362DB26B2456}" dt="2024-11-18T02:41:46.439" v="7709" actId="478"/>
          <ac:spMkLst>
            <pc:docMk/>
            <pc:sldMk cId="0" sldId="278"/>
            <ac:spMk id="20" creationId="{00000000-0000-0000-0000-000000000000}"/>
          </ac:spMkLst>
        </pc:spChg>
        <pc:spChg chg="add mod">
          <ac:chgData name="Wade,Alversia Danae" userId="f5e027e9-1548-43b0-a4e1-5ff1750301e4" providerId="ADAL" clId="{EDB84982-9B57-4CCE-BE4D-362DB26B2456}" dt="2024-11-18T02:56:19.959" v="7855" actId="1076"/>
          <ac:spMkLst>
            <pc:docMk/>
            <pc:sldMk cId="0" sldId="278"/>
            <ac:spMk id="24" creationId="{AFA5081E-0FDA-B12A-3D36-761F54A6E978}"/>
          </ac:spMkLst>
        </pc:spChg>
        <pc:spChg chg="add mod">
          <ac:chgData name="Wade,Alversia Danae" userId="f5e027e9-1548-43b0-a4e1-5ff1750301e4" providerId="ADAL" clId="{EDB84982-9B57-4CCE-BE4D-362DB26B2456}" dt="2024-11-18T02:56:42.476" v="7869" actId="1076"/>
          <ac:spMkLst>
            <pc:docMk/>
            <pc:sldMk cId="0" sldId="278"/>
            <ac:spMk id="25" creationId="{4BB33D07-269A-F956-B1A8-349682A4DB52}"/>
          </ac:spMkLst>
        </pc:spChg>
        <pc:grpChg chg="del">
          <ac:chgData name="Wade,Alversia Danae" userId="f5e027e9-1548-43b0-a4e1-5ff1750301e4" providerId="ADAL" clId="{EDB84982-9B57-4CCE-BE4D-362DB26B2456}" dt="2024-11-14T16:24:20.574" v="6895" actId="165"/>
          <ac:grpSpMkLst>
            <pc:docMk/>
            <pc:sldMk cId="0" sldId="278"/>
            <ac:grpSpMk id="5" creationId="{00000000-0000-0000-0000-000000000000}"/>
          </ac:grpSpMkLst>
        </pc:grpChg>
        <pc:picChg chg="mod">
          <ac:chgData name="Wade,Alversia Danae" userId="f5e027e9-1548-43b0-a4e1-5ff1750301e4" providerId="ADAL" clId="{EDB84982-9B57-4CCE-BE4D-362DB26B2456}" dt="2024-11-18T02:43:23.062" v="7768" actId="1076"/>
          <ac:picMkLst>
            <pc:docMk/>
            <pc:sldMk cId="0" sldId="278"/>
            <ac:picMk id="4" creationId="{00000000-0000-0000-0000-000000000000}"/>
          </ac:picMkLst>
        </pc:picChg>
        <pc:cxnChg chg="add mod">
          <ac:chgData name="Wade,Alversia Danae" userId="f5e027e9-1548-43b0-a4e1-5ff1750301e4" providerId="ADAL" clId="{EDB84982-9B57-4CCE-BE4D-362DB26B2456}" dt="2024-11-18T02:43:23.062" v="7768" actId="1076"/>
          <ac:cxnSpMkLst>
            <pc:docMk/>
            <pc:sldMk cId="0" sldId="278"/>
            <ac:cxnSpMk id="21" creationId="{AFF8B5A1-0B6A-94E2-23B8-773D4E969C04}"/>
          </ac:cxnSpMkLst>
        </pc:cxnChg>
        <pc:cxnChg chg="add mod">
          <ac:chgData name="Wade,Alversia Danae" userId="f5e027e9-1548-43b0-a4e1-5ff1750301e4" providerId="ADAL" clId="{EDB84982-9B57-4CCE-BE4D-362DB26B2456}" dt="2024-11-18T02:43:23.062" v="7768" actId="1076"/>
          <ac:cxnSpMkLst>
            <pc:docMk/>
            <pc:sldMk cId="0" sldId="278"/>
            <ac:cxnSpMk id="23" creationId="{5888CF53-4820-2064-29CC-D48F2FDEBFF2}"/>
          </ac:cxnSpMkLst>
        </pc:cxnChg>
      </pc:sldChg>
      <pc:sldChg chg="delSp modSp mod modNotesTx">
        <pc:chgData name="Wade,Alversia Danae" userId="f5e027e9-1548-43b0-a4e1-5ff1750301e4" providerId="ADAL" clId="{EDB84982-9B57-4CCE-BE4D-362DB26B2456}" dt="2024-11-18T05:28:03.143" v="14007" actId="207"/>
        <pc:sldMkLst>
          <pc:docMk/>
          <pc:sldMk cId="0" sldId="279"/>
        </pc:sldMkLst>
        <pc:spChg chg="mod">
          <ac:chgData name="Wade,Alversia Danae" userId="f5e027e9-1548-43b0-a4e1-5ff1750301e4" providerId="ADAL" clId="{EDB84982-9B57-4CCE-BE4D-362DB26B2456}" dt="2024-11-18T05:28:03.143" v="14007" actId="207"/>
          <ac:spMkLst>
            <pc:docMk/>
            <pc:sldMk cId="0" sldId="279"/>
            <ac:spMk id="2" creationId="{00000000-0000-0000-0000-000000000000}"/>
          </ac:spMkLst>
        </pc:spChg>
        <pc:spChg chg="del">
          <ac:chgData name="Wade,Alversia Danae" userId="f5e027e9-1548-43b0-a4e1-5ff1750301e4" providerId="ADAL" clId="{EDB84982-9B57-4CCE-BE4D-362DB26B2456}" dt="2024-11-18T02:44:00.255" v="7815" actId="478"/>
          <ac:spMkLst>
            <pc:docMk/>
            <pc:sldMk cId="0" sldId="279"/>
            <ac:spMk id="4" creationId="{00000000-0000-0000-0000-000000000000}"/>
          </ac:spMkLst>
        </pc:spChg>
        <pc:spChg chg="mod">
          <ac:chgData name="Wade,Alversia Danae" userId="f5e027e9-1548-43b0-a4e1-5ff1750301e4" providerId="ADAL" clId="{EDB84982-9B57-4CCE-BE4D-362DB26B2456}" dt="2024-11-18T04:44:33.102" v="13930" actId="1076"/>
          <ac:spMkLst>
            <pc:docMk/>
            <pc:sldMk cId="0" sldId="279"/>
            <ac:spMk id="6" creationId="{00000000-0000-0000-0000-000000000000}"/>
          </ac:spMkLst>
        </pc:spChg>
        <pc:spChg chg="mod">
          <ac:chgData name="Wade,Alversia Danae" userId="f5e027e9-1548-43b0-a4e1-5ff1750301e4" providerId="ADAL" clId="{EDB84982-9B57-4CCE-BE4D-362DB26B2456}" dt="2024-11-18T02:44:27.621" v="7820" actId="1076"/>
          <ac:spMkLst>
            <pc:docMk/>
            <pc:sldMk cId="0" sldId="279"/>
            <ac:spMk id="7" creationId="{00000000-0000-0000-0000-000000000000}"/>
          </ac:spMkLst>
        </pc:spChg>
        <pc:spChg chg="mod">
          <ac:chgData name="Wade,Alversia Danae" userId="f5e027e9-1548-43b0-a4e1-5ff1750301e4" providerId="ADAL" clId="{EDB84982-9B57-4CCE-BE4D-362DB26B2456}" dt="2024-11-18T02:44:27.621" v="7820" actId="1076"/>
          <ac:spMkLst>
            <pc:docMk/>
            <pc:sldMk cId="0" sldId="279"/>
            <ac:spMk id="8" creationId="{00000000-0000-0000-0000-000000000000}"/>
          </ac:spMkLst>
        </pc:spChg>
        <pc:spChg chg="mod">
          <ac:chgData name="Wade,Alversia Danae" userId="f5e027e9-1548-43b0-a4e1-5ff1750301e4" providerId="ADAL" clId="{EDB84982-9B57-4CCE-BE4D-362DB26B2456}" dt="2024-11-18T02:44:27.621" v="7820" actId="1076"/>
          <ac:spMkLst>
            <pc:docMk/>
            <pc:sldMk cId="0" sldId="279"/>
            <ac:spMk id="9" creationId="{00000000-0000-0000-0000-000000000000}"/>
          </ac:spMkLst>
        </pc:spChg>
        <pc:spChg chg="mod">
          <ac:chgData name="Wade,Alversia Danae" userId="f5e027e9-1548-43b0-a4e1-5ff1750301e4" providerId="ADAL" clId="{EDB84982-9B57-4CCE-BE4D-362DB26B2456}" dt="2024-11-18T02:44:27.621" v="7820" actId="1076"/>
          <ac:spMkLst>
            <pc:docMk/>
            <pc:sldMk cId="0" sldId="279"/>
            <ac:spMk id="10" creationId="{00000000-0000-0000-0000-000000000000}"/>
          </ac:spMkLst>
        </pc:spChg>
        <pc:spChg chg="mod">
          <ac:chgData name="Wade,Alversia Danae" userId="f5e027e9-1548-43b0-a4e1-5ff1750301e4" providerId="ADAL" clId="{EDB84982-9B57-4CCE-BE4D-362DB26B2456}" dt="2024-11-18T02:44:27.621" v="7820" actId="1076"/>
          <ac:spMkLst>
            <pc:docMk/>
            <pc:sldMk cId="0" sldId="279"/>
            <ac:spMk id="11" creationId="{00000000-0000-0000-0000-000000000000}"/>
          </ac:spMkLst>
        </pc:spChg>
        <pc:spChg chg="mod">
          <ac:chgData name="Wade,Alversia Danae" userId="f5e027e9-1548-43b0-a4e1-5ff1750301e4" providerId="ADAL" clId="{EDB84982-9B57-4CCE-BE4D-362DB26B2456}" dt="2024-11-18T02:44:27.621" v="7820" actId="1076"/>
          <ac:spMkLst>
            <pc:docMk/>
            <pc:sldMk cId="0" sldId="279"/>
            <ac:spMk id="12" creationId="{00000000-0000-0000-0000-000000000000}"/>
          </ac:spMkLst>
        </pc:spChg>
        <pc:spChg chg="mod">
          <ac:chgData name="Wade,Alversia Danae" userId="f5e027e9-1548-43b0-a4e1-5ff1750301e4" providerId="ADAL" clId="{EDB84982-9B57-4CCE-BE4D-362DB26B2456}" dt="2024-11-18T02:44:27.621" v="7820" actId="1076"/>
          <ac:spMkLst>
            <pc:docMk/>
            <pc:sldMk cId="0" sldId="279"/>
            <ac:spMk id="13" creationId="{00000000-0000-0000-0000-000000000000}"/>
          </ac:spMkLst>
        </pc:spChg>
        <pc:spChg chg="mod">
          <ac:chgData name="Wade,Alversia Danae" userId="f5e027e9-1548-43b0-a4e1-5ff1750301e4" providerId="ADAL" clId="{EDB84982-9B57-4CCE-BE4D-362DB26B2456}" dt="2024-11-18T02:44:27.621" v="7820" actId="1076"/>
          <ac:spMkLst>
            <pc:docMk/>
            <pc:sldMk cId="0" sldId="279"/>
            <ac:spMk id="14" creationId="{00000000-0000-0000-0000-000000000000}"/>
          </ac:spMkLst>
        </pc:spChg>
        <pc:spChg chg="del mod">
          <ac:chgData name="Wade,Alversia Danae" userId="f5e027e9-1548-43b0-a4e1-5ff1750301e4" providerId="ADAL" clId="{EDB84982-9B57-4CCE-BE4D-362DB26B2456}" dt="2024-11-18T02:44:01.243" v="7816" actId="478"/>
          <ac:spMkLst>
            <pc:docMk/>
            <pc:sldMk cId="0" sldId="279"/>
            <ac:spMk id="15" creationId="{00000000-0000-0000-0000-000000000000}"/>
          </ac:spMkLst>
        </pc:spChg>
        <pc:picChg chg="mod">
          <ac:chgData name="Wade,Alversia Danae" userId="f5e027e9-1548-43b0-a4e1-5ff1750301e4" providerId="ADAL" clId="{EDB84982-9B57-4CCE-BE4D-362DB26B2456}" dt="2024-11-18T02:44:27.621" v="7820" actId="1076"/>
          <ac:picMkLst>
            <pc:docMk/>
            <pc:sldMk cId="0" sldId="279"/>
            <ac:picMk id="3" creationId="{00000000-0000-0000-0000-000000000000}"/>
          </ac:picMkLst>
        </pc:picChg>
      </pc:sldChg>
      <pc:sldChg chg="modSp mod">
        <pc:chgData name="Wade,Alversia Danae" userId="f5e027e9-1548-43b0-a4e1-5ff1750301e4" providerId="ADAL" clId="{EDB84982-9B57-4CCE-BE4D-362DB26B2456}" dt="2024-11-18T05:25:48.320" v="13964" actId="20577"/>
        <pc:sldMkLst>
          <pc:docMk/>
          <pc:sldMk cId="0" sldId="280"/>
        </pc:sldMkLst>
        <pc:spChg chg="mod">
          <ac:chgData name="Wade,Alversia Danae" userId="f5e027e9-1548-43b0-a4e1-5ff1750301e4" providerId="ADAL" clId="{EDB84982-9B57-4CCE-BE4D-362DB26B2456}" dt="2024-11-14T15:16:07.389" v="6858" actId="1076"/>
          <ac:spMkLst>
            <pc:docMk/>
            <pc:sldMk cId="0" sldId="280"/>
            <ac:spMk id="10" creationId="{00000000-0000-0000-0000-000000000000}"/>
          </ac:spMkLst>
        </pc:spChg>
        <pc:spChg chg="mod">
          <ac:chgData name="Wade,Alversia Danae" userId="f5e027e9-1548-43b0-a4e1-5ff1750301e4" providerId="ADAL" clId="{EDB84982-9B57-4CCE-BE4D-362DB26B2456}" dt="2024-11-14T15:15:24.425" v="6848" actId="14100"/>
          <ac:spMkLst>
            <pc:docMk/>
            <pc:sldMk cId="0" sldId="280"/>
            <ac:spMk id="22" creationId="{00000000-0000-0000-0000-000000000000}"/>
          </ac:spMkLst>
        </pc:spChg>
        <pc:spChg chg="mod">
          <ac:chgData name="Wade,Alversia Danae" userId="f5e027e9-1548-43b0-a4e1-5ff1750301e4" providerId="ADAL" clId="{EDB84982-9B57-4CCE-BE4D-362DB26B2456}" dt="2024-11-14T15:15:35.089" v="6851" actId="14100"/>
          <ac:spMkLst>
            <pc:docMk/>
            <pc:sldMk cId="0" sldId="280"/>
            <ac:spMk id="23" creationId="{00000000-0000-0000-0000-000000000000}"/>
          </ac:spMkLst>
        </pc:spChg>
        <pc:spChg chg="mod">
          <ac:chgData name="Wade,Alversia Danae" userId="f5e027e9-1548-43b0-a4e1-5ff1750301e4" providerId="ADAL" clId="{EDB84982-9B57-4CCE-BE4D-362DB26B2456}" dt="2024-11-14T15:15:38.050" v="6852" actId="14100"/>
          <ac:spMkLst>
            <pc:docMk/>
            <pc:sldMk cId="0" sldId="280"/>
            <ac:spMk id="24" creationId="{00000000-0000-0000-0000-000000000000}"/>
          </ac:spMkLst>
        </pc:spChg>
        <pc:spChg chg="mod">
          <ac:chgData name="Wade,Alversia Danae" userId="f5e027e9-1548-43b0-a4e1-5ff1750301e4" providerId="ADAL" clId="{EDB84982-9B57-4CCE-BE4D-362DB26B2456}" dt="2024-11-14T15:15:29.415" v="6850" actId="14100"/>
          <ac:spMkLst>
            <pc:docMk/>
            <pc:sldMk cId="0" sldId="280"/>
            <ac:spMk id="25" creationId="{00000000-0000-0000-0000-000000000000}"/>
          </ac:spMkLst>
        </pc:spChg>
        <pc:spChg chg="mod">
          <ac:chgData name="Wade,Alversia Danae" userId="f5e027e9-1548-43b0-a4e1-5ff1750301e4" providerId="ADAL" clId="{EDB84982-9B57-4CCE-BE4D-362DB26B2456}" dt="2024-11-14T15:15:48.792" v="6855" actId="1076"/>
          <ac:spMkLst>
            <pc:docMk/>
            <pc:sldMk cId="0" sldId="280"/>
            <ac:spMk id="26" creationId="{00000000-0000-0000-0000-000000000000}"/>
          </ac:spMkLst>
        </pc:spChg>
        <pc:spChg chg="mod">
          <ac:chgData name="Wade,Alversia Danae" userId="f5e027e9-1548-43b0-a4e1-5ff1750301e4" providerId="ADAL" clId="{EDB84982-9B57-4CCE-BE4D-362DB26B2456}" dt="2024-11-18T05:25:48.320" v="13964" actId="20577"/>
          <ac:spMkLst>
            <pc:docMk/>
            <pc:sldMk cId="0" sldId="280"/>
            <ac:spMk id="27" creationId="{00000000-0000-0000-0000-000000000000}"/>
          </ac:spMkLst>
        </pc:spChg>
        <pc:spChg chg="mod">
          <ac:chgData name="Wade,Alversia Danae" userId="f5e027e9-1548-43b0-a4e1-5ff1750301e4" providerId="ADAL" clId="{EDB84982-9B57-4CCE-BE4D-362DB26B2456}" dt="2024-11-18T05:02:08.907" v="13950" actId="14100"/>
          <ac:spMkLst>
            <pc:docMk/>
            <pc:sldMk cId="0" sldId="280"/>
            <ac:spMk id="28" creationId="{00000000-0000-0000-0000-000000000000}"/>
          </ac:spMkLst>
        </pc:spChg>
        <pc:grpChg chg="mod">
          <ac:chgData name="Wade,Alversia Danae" userId="f5e027e9-1548-43b0-a4e1-5ff1750301e4" providerId="ADAL" clId="{EDB84982-9B57-4CCE-BE4D-362DB26B2456}" dt="2024-11-14T15:16:12.531" v="6859" actId="1076"/>
          <ac:grpSpMkLst>
            <pc:docMk/>
            <pc:sldMk cId="0" sldId="280"/>
            <ac:grpSpMk id="8" creationId="{00000000-0000-0000-0000-000000000000}"/>
          </ac:grpSpMkLst>
        </pc:grpChg>
        <pc:grpChg chg="mod">
          <ac:chgData name="Wade,Alversia Danae" userId="f5e027e9-1548-43b0-a4e1-5ff1750301e4" providerId="ADAL" clId="{EDB84982-9B57-4CCE-BE4D-362DB26B2456}" dt="2024-11-14T15:16:01.358" v="6857" actId="1076"/>
          <ac:grpSpMkLst>
            <pc:docMk/>
            <pc:sldMk cId="0" sldId="280"/>
            <ac:grpSpMk id="11" creationId="{00000000-0000-0000-0000-000000000000}"/>
          </ac:grpSpMkLst>
        </pc:grpChg>
        <pc:grpChg chg="mod">
          <ac:chgData name="Wade,Alversia Danae" userId="f5e027e9-1548-43b0-a4e1-5ff1750301e4" providerId="ADAL" clId="{EDB84982-9B57-4CCE-BE4D-362DB26B2456}" dt="2024-11-14T15:15:45.288" v="6854" actId="1076"/>
          <ac:grpSpMkLst>
            <pc:docMk/>
            <pc:sldMk cId="0" sldId="280"/>
            <ac:grpSpMk id="14" creationId="{00000000-0000-0000-0000-000000000000}"/>
          </ac:grpSpMkLst>
        </pc:grpChg>
        <pc:grpChg chg="mod">
          <ac:chgData name="Wade,Alversia Danae" userId="f5e027e9-1548-43b0-a4e1-5ff1750301e4" providerId="ADAL" clId="{EDB84982-9B57-4CCE-BE4D-362DB26B2456}" dt="2024-11-14T15:15:57.116" v="6856" actId="1076"/>
          <ac:grpSpMkLst>
            <pc:docMk/>
            <pc:sldMk cId="0" sldId="280"/>
            <ac:grpSpMk id="17" creationId="{00000000-0000-0000-0000-000000000000}"/>
          </ac:grpSpMkLst>
        </pc:grpChg>
      </pc:sldChg>
      <pc:sldChg chg="modSp add del mod modNotesTx">
        <pc:chgData name="Wade,Alversia Danae" userId="f5e027e9-1548-43b0-a4e1-5ff1750301e4" providerId="ADAL" clId="{EDB84982-9B57-4CCE-BE4D-362DB26B2456}" dt="2024-11-14T16:18:54.576" v="6882" actId="47"/>
        <pc:sldMkLst>
          <pc:docMk/>
          <pc:sldMk cId="0" sldId="281"/>
        </pc:sldMkLst>
        <pc:spChg chg="mod">
          <ac:chgData name="Wade,Alversia Danae" userId="f5e027e9-1548-43b0-a4e1-5ff1750301e4" providerId="ADAL" clId="{EDB84982-9B57-4CCE-BE4D-362DB26B2456}" dt="2024-11-14T15:14:28.646" v="6839" actId="1076"/>
          <ac:spMkLst>
            <pc:docMk/>
            <pc:sldMk cId="0" sldId="281"/>
            <ac:spMk id="7" creationId="{00000000-0000-0000-0000-000000000000}"/>
          </ac:spMkLst>
        </pc:spChg>
        <pc:spChg chg="mod">
          <ac:chgData name="Wade,Alversia Danae" userId="f5e027e9-1548-43b0-a4e1-5ff1750301e4" providerId="ADAL" clId="{EDB84982-9B57-4CCE-BE4D-362DB26B2456}" dt="2024-11-14T15:14:40.889" v="6842" actId="1076"/>
          <ac:spMkLst>
            <pc:docMk/>
            <pc:sldMk cId="0" sldId="281"/>
            <ac:spMk id="11" creationId="{00000000-0000-0000-0000-000000000000}"/>
          </ac:spMkLst>
        </pc:spChg>
      </pc:sldChg>
      <pc:sldChg chg="modSp mod modAnim modNotesTx">
        <pc:chgData name="Wade,Alversia Danae" userId="f5e027e9-1548-43b0-a4e1-5ff1750301e4" providerId="ADAL" clId="{EDB84982-9B57-4CCE-BE4D-362DB26B2456}" dt="2024-11-18T05:27:48.096" v="14003" actId="207"/>
        <pc:sldMkLst>
          <pc:docMk/>
          <pc:sldMk cId="0" sldId="282"/>
        </pc:sldMkLst>
        <pc:spChg chg="mod">
          <ac:chgData name="Wade,Alversia Danae" userId="f5e027e9-1548-43b0-a4e1-5ff1750301e4" providerId="ADAL" clId="{EDB84982-9B57-4CCE-BE4D-362DB26B2456}" dt="2024-11-18T05:27:48.096" v="14003" actId="207"/>
          <ac:spMkLst>
            <pc:docMk/>
            <pc:sldMk cId="0" sldId="282"/>
            <ac:spMk id="2" creationId="{00000000-0000-0000-0000-000000000000}"/>
          </ac:spMkLst>
        </pc:spChg>
        <pc:spChg chg="mod">
          <ac:chgData name="Wade,Alversia Danae" userId="f5e027e9-1548-43b0-a4e1-5ff1750301e4" providerId="ADAL" clId="{EDB84982-9B57-4CCE-BE4D-362DB26B2456}" dt="2024-11-14T15:14:51.961" v="6844" actId="1076"/>
          <ac:spMkLst>
            <pc:docMk/>
            <pc:sldMk cId="0" sldId="282"/>
            <ac:spMk id="5" creationId="{00000000-0000-0000-0000-000000000000}"/>
          </ac:spMkLst>
        </pc:spChg>
        <pc:spChg chg="ord">
          <ac:chgData name="Wade,Alversia Danae" userId="f5e027e9-1548-43b0-a4e1-5ff1750301e4" providerId="ADAL" clId="{EDB84982-9B57-4CCE-BE4D-362DB26B2456}" dt="2024-11-18T02:53:05.573" v="7843" actId="170"/>
          <ac:spMkLst>
            <pc:docMk/>
            <pc:sldMk cId="0" sldId="282"/>
            <ac:spMk id="7" creationId="{00000000-0000-0000-0000-000000000000}"/>
          </ac:spMkLst>
        </pc:spChg>
      </pc:sldChg>
      <pc:sldChg chg="modSp del mod modShow modNotesTx">
        <pc:chgData name="Wade,Alversia Danae" userId="f5e027e9-1548-43b0-a4e1-5ff1750301e4" providerId="ADAL" clId="{EDB84982-9B57-4CCE-BE4D-362DB26B2456}" dt="2024-11-15T20:52:30.400" v="7479" actId="2696"/>
        <pc:sldMkLst>
          <pc:docMk/>
          <pc:sldMk cId="0" sldId="283"/>
        </pc:sldMkLst>
        <pc:spChg chg="mod">
          <ac:chgData name="Wade,Alversia Danae" userId="f5e027e9-1548-43b0-a4e1-5ff1750301e4" providerId="ADAL" clId="{EDB84982-9B57-4CCE-BE4D-362DB26B2456}" dt="2024-11-14T16:19:22.059" v="6891" actId="1076"/>
          <ac:spMkLst>
            <pc:docMk/>
            <pc:sldMk cId="0" sldId="283"/>
            <ac:spMk id="5" creationId="{00000000-0000-0000-0000-000000000000}"/>
          </ac:spMkLst>
        </pc:spChg>
        <pc:spChg chg="mod">
          <ac:chgData name="Wade,Alversia Danae" userId="f5e027e9-1548-43b0-a4e1-5ff1750301e4" providerId="ADAL" clId="{EDB84982-9B57-4CCE-BE4D-362DB26B2456}" dt="2024-11-14T16:19:18.489" v="6890" actId="1076"/>
          <ac:spMkLst>
            <pc:docMk/>
            <pc:sldMk cId="0" sldId="283"/>
            <ac:spMk id="7" creationId="{00000000-0000-0000-0000-000000000000}"/>
          </ac:spMkLst>
        </pc:spChg>
        <pc:spChg chg="mod">
          <ac:chgData name="Wade,Alversia Danae" userId="f5e027e9-1548-43b0-a4e1-5ff1750301e4" providerId="ADAL" clId="{EDB84982-9B57-4CCE-BE4D-362DB26B2456}" dt="2024-11-14T16:19:07.437" v="6886" actId="1076"/>
          <ac:spMkLst>
            <pc:docMk/>
            <pc:sldMk cId="0" sldId="283"/>
            <ac:spMk id="8" creationId="{00000000-0000-0000-0000-000000000000}"/>
          </ac:spMkLst>
        </pc:spChg>
        <pc:spChg chg="mod">
          <ac:chgData name="Wade,Alversia Danae" userId="f5e027e9-1548-43b0-a4e1-5ff1750301e4" providerId="ADAL" clId="{EDB84982-9B57-4CCE-BE4D-362DB26B2456}" dt="2024-11-14T16:19:01.808" v="6884" actId="1076"/>
          <ac:spMkLst>
            <pc:docMk/>
            <pc:sldMk cId="0" sldId="283"/>
            <ac:spMk id="9" creationId="{00000000-0000-0000-0000-000000000000}"/>
          </ac:spMkLst>
        </pc:spChg>
        <pc:spChg chg="mod">
          <ac:chgData name="Wade,Alversia Danae" userId="f5e027e9-1548-43b0-a4e1-5ff1750301e4" providerId="ADAL" clId="{EDB84982-9B57-4CCE-BE4D-362DB26B2456}" dt="2024-11-15T20:27:33.760" v="7085" actId="1076"/>
          <ac:spMkLst>
            <pc:docMk/>
            <pc:sldMk cId="0" sldId="283"/>
            <ac:spMk id="10" creationId="{00000000-0000-0000-0000-000000000000}"/>
          </ac:spMkLst>
        </pc:spChg>
        <pc:spChg chg="mod">
          <ac:chgData name="Wade,Alversia Danae" userId="f5e027e9-1548-43b0-a4e1-5ff1750301e4" providerId="ADAL" clId="{EDB84982-9B57-4CCE-BE4D-362DB26B2456}" dt="2024-11-14T16:19:37.368" v="6893" actId="1076"/>
          <ac:spMkLst>
            <pc:docMk/>
            <pc:sldMk cId="0" sldId="283"/>
            <ac:spMk id="11" creationId="{00000000-0000-0000-0000-000000000000}"/>
          </ac:spMkLst>
        </pc:spChg>
      </pc:sldChg>
      <pc:sldChg chg="modSp new del mod">
        <pc:chgData name="Wade,Alversia Danae" userId="f5e027e9-1548-43b0-a4e1-5ff1750301e4" providerId="ADAL" clId="{EDB84982-9B57-4CCE-BE4D-362DB26B2456}" dt="2024-11-18T02:19:16.039" v="7496" actId="47"/>
        <pc:sldMkLst>
          <pc:docMk/>
          <pc:sldMk cId="3419305448" sldId="284"/>
        </pc:sldMkLst>
        <pc:spChg chg="mod">
          <ac:chgData name="Wade,Alversia Danae" userId="f5e027e9-1548-43b0-a4e1-5ff1750301e4" providerId="ADAL" clId="{EDB84982-9B57-4CCE-BE4D-362DB26B2456}" dt="2024-11-15T20:29:59.641" v="7308" actId="20577"/>
          <ac:spMkLst>
            <pc:docMk/>
            <pc:sldMk cId="3419305448" sldId="284"/>
            <ac:spMk id="2" creationId="{11E2464C-D7B1-AB21-0E90-4ACD8C1455DD}"/>
          </ac:spMkLst>
        </pc:spChg>
        <pc:spChg chg="mod">
          <ac:chgData name="Wade,Alversia Danae" userId="f5e027e9-1548-43b0-a4e1-5ff1750301e4" providerId="ADAL" clId="{EDB84982-9B57-4CCE-BE4D-362DB26B2456}" dt="2024-11-15T20:31:18.525" v="7453"/>
          <ac:spMkLst>
            <pc:docMk/>
            <pc:sldMk cId="3419305448" sldId="284"/>
            <ac:spMk id="3" creationId="{FCB61631-64E3-C2F0-7C1D-180DABC0D75D}"/>
          </ac:spMkLst>
        </pc:spChg>
      </pc:sldChg>
      <pc:sldChg chg="modSp mod">
        <pc:chgData name="Wade,Alversia Danae" userId="f5e027e9-1548-43b0-a4e1-5ff1750301e4" providerId="ADAL" clId="{EDB84982-9B57-4CCE-BE4D-362DB26B2456}" dt="2024-11-18T05:27:38.956" v="14000" actId="207"/>
        <pc:sldMkLst>
          <pc:docMk/>
          <pc:sldMk cId="0" sldId="285"/>
        </pc:sldMkLst>
        <pc:spChg chg="mod">
          <ac:chgData name="Wade,Alversia Danae" userId="f5e027e9-1548-43b0-a4e1-5ff1750301e4" providerId="ADAL" clId="{EDB84982-9B57-4CCE-BE4D-362DB26B2456}" dt="2024-11-18T05:27:38.956" v="14000" actId="207"/>
          <ac:spMkLst>
            <pc:docMk/>
            <pc:sldMk cId="0" sldId="285"/>
            <ac:spMk id="2" creationId="{00000000-0000-0000-0000-000000000000}"/>
          </ac:spMkLst>
        </pc:spChg>
        <pc:spChg chg="mod">
          <ac:chgData name="Wade,Alversia Danae" userId="f5e027e9-1548-43b0-a4e1-5ff1750301e4" providerId="ADAL" clId="{EDB84982-9B57-4CCE-BE4D-362DB26B2456}" dt="2024-11-15T20:36:47.051" v="7476" actId="1076"/>
          <ac:spMkLst>
            <pc:docMk/>
            <pc:sldMk cId="0" sldId="285"/>
            <ac:spMk id="4" creationId="{00000000-0000-0000-0000-000000000000}"/>
          </ac:spMkLst>
        </pc:spChg>
        <pc:spChg chg="mod">
          <ac:chgData name="Wade,Alversia Danae" userId="f5e027e9-1548-43b0-a4e1-5ff1750301e4" providerId="ADAL" clId="{EDB84982-9B57-4CCE-BE4D-362DB26B2456}" dt="2024-11-15T20:36:36.058" v="7472" actId="6549"/>
          <ac:spMkLst>
            <pc:docMk/>
            <pc:sldMk cId="0" sldId="285"/>
            <ac:spMk id="5" creationId="{00000000-0000-0000-0000-000000000000}"/>
          </ac:spMkLst>
        </pc:spChg>
        <pc:spChg chg="mod">
          <ac:chgData name="Wade,Alversia Danae" userId="f5e027e9-1548-43b0-a4e1-5ff1750301e4" providerId="ADAL" clId="{EDB84982-9B57-4CCE-BE4D-362DB26B2456}" dt="2024-11-18T00:01:30.841" v="7485" actId="313"/>
          <ac:spMkLst>
            <pc:docMk/>
            <pc:sldMk cId="0" sldId="285"/>
            <ac:spMk id="13" creationId="{00000000-0000-0000-0000-000000000000}"/>
          </ac:spMkLst>
        </pc:spChg>
      </pc:sldChg>
      <pc:sldChg chg="modSp mod modNotesTx">
        <pc:chgData name="Wade,Alversia Danae" userId="f5e027e9-1548-43b0-a4e1-5ff1750301e4" providerId="ADAL" clId="{EDB84982-9B57-4CCE-BE4D-362DB26B2456}" dt="2024-11-18T05:27:45.351" v="14002" actId="207"/>
        <pc:sldMkLst>
          <pc:docMk/>
          <pc:sldMk cId="0" sldId="286"/>
        </pc:sldMkLst>
        <pc:spChg chg="mod">
          <ac:chgData name="Wade,Alversia Danae" userId="f5e027e9-1548-43b0-a4e1-5ff1750301e4" providerId="ADAL" clId="{EDB84982-9B57-4CCE-BE4D-362DB26B2456}" dt="2024-11-18T05:27:45.351" v="14002" actId="207"/>
          <ac:spMkLst>
            <pc:docMk/>
            <pc:sldMk cId="0" sldId="286"/>
            <ac:spMk id="2" creationId="{00000000-0000-0000-0000-000000000000}"/>
          </ac:spMkLst>
        </pc:spChg>
        <pc:spChg chg="mod">
          <ac:chgData name="Wade,Alversia Danae" userId="f5e027e9-1548-43b0-a4e1-5ff1750301e4" providerId="ADAL" clId="{EDB84982-9B57-4CCE-BE4D-362DB26B2456}" dt="2024-11-15T20:52:40.307" v="7481" actId="1076"/>
          <ac:spMkLst>
            <pc:docMk/>
            <pc:sldMk cId="0" sldId="286"/>
            <ac:spMk id="5" creationId="{00000000-0000-0000-0000-000000000000}"/>
          </ac:spMkLst>
        </pc:spChg>
        <pc:spChg chg="mod">
          <ac:chgData name="Wade,Alversia Danae" userId="f5e027e9-1548-43b0-a4e1-5ff1750301e4" providerId="ADAL" clId="{EDB84982-9B57-4CCE-BE4D-362DB26B2456}" dt="2024-11-15T20:52:49.740" v="7482" actId="1076"/>
          <ac:spMkLst>
            <pc:docMk/>
            <pc:sldMk cId="0" sldId="286"/>
            <ac:spMk id="10" creationId="{00000000-0000-0000-0000-000000000000}"/>
          </ac:spMkLst>
        </pc:spChg>
        <pc:spChg chg="mod">
          <ac:chgData name="Wade,Alversia Danae" userId="f5e027e9-1548-43b0-a4e1-5ff1750301e4" providerId="ADAL" clId="{EDB84982-9B57-4CCE-BE4D-362DB26B2456}" dt="2024-11-15T20:52:54.480" v="7483" actId="1076"/>
          <ac:spMkLst>
            <pc:docMk/>
            <pc:sldMk cId="0" sldId="286"/>
            <ac:spMk id="14" creationId="{00000000-0000-0000-0000-000000000000}"/>
          </ac:spMkLst>
        </pc:spChg>
      </pc:sldChg>
      <pc:sldChg chg="delSp modSp mod modNotesTx">
        <pc:chgData name="Wade,Alversia Danae" userId="f5e027e9-1548-43b0-a4e1-5ff1750301e4" providerId="ADAL" clId="{EDB84982-9B57-4CCE-BE4D-362DB26B2456}" dt="2024-11-18T05:27:25.843" v="13997" actId="207"/>
        <pc:sldMkLst>
          <pc:docMk/>
          <pc:sldMk cId="0" sldId="287"/>
        </pc:sldMkLst>
        <pc:spChg chg="mod">
          <ac:chgData name="Wade,Alversia Danae" userId="f5e027e9-1548-43b0-a4e1-5ff1750301e4" providerId="ADAL" clId="{EDB84982-9B57-4CCE-BE4D-362DB26B2456}" dt="2024-11-18T05:27:25.843" v="13997" actId="207"/>
          <ac:spMkLst>
            <pc:docMk/>
            <pc:sldMk cId="0" sldId="287"/>
            <ac:spMk id="2" creationId="{00000000-0000-0000-0000-000000000000}"/>
          </ac:spMkLst>
        </pc:spChg>
        <pc:spChg chg="del">
          <ac:chgData name="Wade,Alversia Danae" userId="f5e027e9-1548-43b0-a4e1-5ff1750301e4" providerId="ADAL" clId="{EDB84982-9B57-4CCE-BE4D-362DB26B2456}" dt="2024-11-18T02:40:53.217" v="7700" actId="478"/>
          <ac:spMkLst>
            <pc:docMk/>
            <pc:sldMk cId="0" sldId="287"/>
            <ac:spMk id="13" creationId="{00000000-0000-0000-0000-000000000000}"/>
          </ac:spMkLst>
        </pc:spChg>
        <pc:spChg chg="del mod">
          <ac:chgData name="Wade,Alversia Danae" userId="f5e027e9-1548-43b0-a4e1-5ff1750301e4" providerId="ADAL" clId="{EDB84982-9B57-4CCE-BE4D-362DB26B2456}" dt="2024-11-18T02:40:41.989" v="7688" actId="478"/>
          <ac:spMkLst>
            <pc:docMk/>
            <pc:sldMk cId="0" sldId="287"/>
            <ac:spMk id="14" creationId="{00000000-0000-0000-0000-000000000000}"/>
          </ac:spMkLst>
        </pc:spChg>
        <pc:spChg chg="del">
          <ac:chgData name="Wade,Alversia Danae" userId="f5e027e9-1548-43b0-a4e1-5ff1750301e4" providerId="ADAL" clId="{EDB84982-9B57-4CCE-BE4D-362DB26B2456}" dt="2024-11-18T02:40:40.055" v="7686" actId="478"/>
          <ac:spMkLst>
            <pc:docMk/>
            <pc:sldMk cId="0" sldId="287"/>
            <ac:spMk id="15" creationId="{00000000-0000-0000-0000-000000000000}"/>
          </ac:spMkLst>
        </pc:spChg>
        <pc:spChg chg="del">
          <ac:chgData name="Wade,Alversia Danae" userId="f5e027e9-1548-43b0-a4e1-5ff1750301e4" providerId="ADAL" clId="{EDB84982-9B57-4CCE-BE4D-362DB26B2456}" dt="2024-11-18T02:40:51.276" v="7698" actId="478"/>
          <ac:spMkLst>
            <pc:docMk/>
            <pc:sldMk cId="0" sldId="287"/>
            <ac:spMk id="17" creationId="{00000000-0000-0000-0000-000000000000}"/>
          </ac:spMkLst>
        </pc:spChg>
        <pc:spChg chg="del">
          <ac:chgData name="Wade,Alversia Danae" userId="f5e027e9-1548-43b0-a4e1-5ff1750301e4" providerId="ADAL" clId="{EDB84982-9B57-4CCE-BE4D-362DB26B2456}" dt="2024-11-18T02:40:37.663" v="7684" actId="478"/>
          <ac:spMkLst>
            <pc:docMk/>
            <pc:sldMk cId="0" sldId="287"/>
            <ac:spMk id="18" creationId="{00000000-0000-0000-0000-000000000000}"/>
          </ac:spMkLst>
        </pc:spChg>
        <pc:spChg chg="mod">
          <ac:chgData name="Wade,Alversia Danae" userId="f5e027e9-1548-43b0-a4e1-5ff1750301e4" providerId="ADAL" clId="{EDB84982-9B57-4CCE-BE4D-362DB26B2456}" dt="2024-11-18T02:41:04.275" v="7705" actId="1076"/>
          <ac:spMkLst>
            <pc:docMk/>
            <pc:sldMk cId="0" sldId="287"/>
            <ac:spMk id="19" creationId="{00000000-0000-0000-0000-000000000000}"/>
          </ac:spMkLst>
        </pc:spChg>
        <pc:spChg chg="del mod">
          <ac:chgData name="Wade,Alversia Danae" userId="f5e027e9-1548-43b0-a4e1-5ff1750301e4" providerId="ADAL" clId="{EDB84982-9B57-4CCE-BE4D-362DB26B2456}" dt="2024-11-18T02:40:46.466" v="7693" actId="478"/>
          <ac:spMkLst>
            <pc:docMk/>
            <pc:sldMk cId="0" sldId="287"/>
            <ac:spMk id="20" creationId="{00000000-0000-0000-0000-000000000000}"/>
          </ac:spMkLst>
        </pc:spChg>
        <pc:spChg chg="mod">
          <ac:chgData name="Wade,Alversia Danae" userId="f5e027e9-1548-43b0-a4e1-5ff1750301e4" providerId="ADAL" clId="{EDB84982-9B57-4CCE-BE4D-362DB26B2456}" dt="2024-11-18T02:41:13.368" v="7706" actId="1076"/>
          <ac:spMkLst>
            <pc:docMk/>
            <pc:sldMk cId="0" sldId="287"/>
            <ac:spMk id="21" creationId="{00000000-0000-0000-0000-000000000000}"/>
          </ac:spMkLst>
        </pc:spChg>
        <pc:spChg chg="mod">
          <ac:chgData name="Wade,Alversia Danae" userId="f5e027e9-1548-43b0-a4e1-5ff1750301e4" providerId="ADAL" clId="{EDB84982-9B57-4CCE-BE4D-362DB26B2456}" dt="2024-11-18T02:41:13.368" v="7706" actId="1076"/>
          <ac:spMkLst>
            <pc:docMk/>
            <pc:sldMk cId="0" sldId="287"/>
            <ac:spMk id="22" creationId="{00000000-0000-0000-0000-000000000000}"/>
          </ac:spMkLst>
        </pc:spChg>
        <pc:spChg chg="mod">
          <ac:chgData name="Wade,Alversia Danae" userId="f5e027e9-1548-43b0-a4e1-5ff1750301e4" providerId="ADAL" clId="{EDB84982-9B57-4CCE-BE4D-362DB26B2456}" dt="2024-11-18T02:41:13.368" v="7706" actId="1076"/>
          <ac:spMkLst>
            <pc:docMk/>
            <pc:sldMk cId="0" sldId="287"/>
            <ac:spMk id="23" creationId="{00000000-0000-0000-0000-000000000000}"/>
          </ac:spMkLst>
        </pc:spChg>
        <pc:spChg chg="mod">
          <ac:chgData name="Wade,Alversia Danae" userId="f5e027e9-1548-43b0-a4e1-5ff1750301e4" providerId="ADAL" clId="{EDB84982-9B57-4CCE-BE4D-362DB26B2456}" dt="2024-11-18T02:41:13.368" v="7706" actId="1076"/>
          <ac:spMkLst>
            <pc:docMk/>
            <pc:sldMk cId="0" sldId="287"/>
            <ac:spMk id="24" creationId="{00000000-0000-0000-0000-000000000000}"/>
          </ac:spMkLst>
        </pc:spChg>
        <pc:spChg chg="mod">
          <ac:chgData name="Wade,Alversia Danae" userId="f5e027e9-1548-43b0-a4e1-5ff1750301e4" providerId="ADAL" clId="{EDB84982-9B57-4CCE-BE4D-362DB26B2456}" dt="2024-11-18T02:41:13.368" v="7706" actId="1076"/>
          <ac:spMkLst>
            <pc:docMk/>
            <pc:sldMk cId="0" sldId="287"/>
            <ac:spMk id="25" creationId="{00000000-0000-0000-0000-000000000000}"/>
          </ac:spMkLst>
        </pc:spChg>
        <pc:spChg chg="mod">
          <ac:chgData name="Wade,Alversia Danae" userId="f5e027e9-1548-43b0-a4e1-5ff1750301e4" providerId="ADAL" clId="{EDB84982-9B57-4CCE-BE4D-362DB26B2456}" dt="2024-11-18T02:41:13.368" v="7706" actId="1076"/>
          <ac:spMkLst>
            <pc:docMk/>
            <pc:sldMk cId="0" sldId="287"/>
            <ac:spMk id="26" creationId="{00000000-0000-0000-0000-000000000000}"/>
          </ac:spMkLst>
        </pc:spChg>
        <pc:spChg chg="del">
          <ac:chgData name="Wade,Alversia Danae" userId="f5e027e9-1548-43b0-a4e1-5ff1750301e4" providerId="ADAL" clId="{EDB84982-9B57-4CCE-BE4D-362DB26B2456}" dt="2024-11-18T02:40:48.603" v="7696" actId="478"/>
          <ac:spMkLst>
            <pc:docMk/>
            <pc:sldMk cId="0" sldId="287"/>
            <ac:spMk id="27" creationId="{00000000-0000-0000-0000-000000000000}"/>
          </ac:spMkLst>
        </pc:spChg>
        <pc:spChg chg="del mod">
          <ac:chgData name="Wade,Alversia Danae" userId="f5e027e9-1548-43b0-a4e1-5ff1750301e4" providerId="ADAL" clId="{EDB84982-9B57-4CCE-BE4D-362DB26B2456}" dt="2024-11-18T02:40:50.210" v="7697" actId="478"/>
          <ac:spMkLst>
            <pc:docMk/>
            <pc:sldMk cId="0" sldId="287"/>
            <ac:spMk id="28" creationId="{00000000-0000-0000-0000-000000000000}"/>
          </ac:spMkLst>
        </pc:spChg>
        <pc:spChg chg="del mod">
          <ac:chgData name="Wade,Alversia Danae" userId="f5e027e9-1548-43b0-a4e1-5ff1750301e4" providerId="ADAL" clId="{EDB84982-9B57-4CCE-BE4D-362DB26B2456}" dt="2024-11-18T02:40:54.974" v="7702" actId="478"/>
          <ac:spMkLst>
            <pc:docMk/>
            <pc:sldMk cId="0" sldId="287"/>
            <ac:spMk id="29" creationId="{00000000-0000-0000-0000-000000000000}"/>
          </ac:spMkLst>
        </pc:spChg>
        <pc:spChg chg="del">
          <ac:chgData name="Wade,Alversia Danae" userId="f5e027e9-1548-43b0-a4e1-5ff1750301e4" providerId="ADAL" clId="{EDB84982-9B57-4CCE-BE4D-362DB26B2456}" dt="2024-11-18T02:40:39.619" v="7685" actId="478"/>
          <ac:spMkLst>
            <pc:docMk/>
            <pc:sldMk cId="0" sldId="287"/>
            <ac:spMk id="30" creationId="{00000000-0000-0000-0000-000000000000}"/>
          </ac:spMkLst>
        </pc:spChg>
        <pc:grpChg chg="del">
          <ac:chgData name="Wade,Alversia Danae" userId="f5e027e9-1548-43b0-a4e1-5ff1750301e4" providerId="ADAL" clId="{EDB84982-9B57-4CCE-BE4D-362DB26B2456}" dt="2024-11-18T02:40:44.096" v="7689" actId="478"/>
          <ac:grpSpMkLst>
            <pc:docMk/>
            <pc:sldMk cId="0" sldId="287"/>
            <ac:grpSpMk id="3" creationId="{00000000-0000-0000-0000-000000000000}"/>
          </ac:grpSpMkLst>
        </pc:grpChg>
        <pc:grpChg chg="del">
          <ac:chgData name="Wade,Alversia Danae" userId="f5e027e9-1548-43b0-a4e1-5ff1750301e4" providerId="ADAL" clId="{EDB84982-9B57-4CCE-BE4D-362DB26B2456}" dt="2024-11-18T02:40:44.877" v="7690" actId="478"/>
          <ac:grpSpMkLst>
            <pc:docMk/>
            <pc:sldMk cId="0" sldId="287"/>
            <ac:grpSpMk id="6" creationId="{00000000-0000-0000-0000-000000000000}"/>
          </ac:grpSpMkLst>
        </pc:grpChg>
        <pc:grpChg chg="del">
          <ac:chgData name="Wade,Alversia Danae" userId="f5e027e9-1548-43b0-a4e1-5ff1750301e4" providerId="ADAL" clId="{EDB84982-9B57-4CCE-BE4D-362DB26B2456}" dt="2024-11-18T02:40:52.073" v="7699" actId="478"/>
          <ac:grpSpMkLst>
            <pc:docMk/>
            <pc:sldMk cId="0" sldId="287"/>
            <ac:grpSpMk id="9" creationId="{00000000-0000-0000-0000-000000000000}"/>
          </ac:grpSpMkLst>
        </pc:grpChg>
        <pc:picChg chg="mod">
          <ac:chgData name="Wade,Alversia Danae" userId="f5e027e9-1548-43b0-a4e1-5ff1750301e4" providerId="ADAL" clId="{EDB84982-9B57-4CCE-BE4D-362DB26B2456}" dt="2024-11-18T02:41:13.368" v="7706" actId="1076"/>
          <ac:picMkLst>
            <pc:docMk/>
            <pc:sldMk cId="0" sldId="287"/>
            <ac:picMk id="12" creationId="{00000000-0000-0000-0000-000000000000}"/>
          </ac:picMkLst>
        </pc:picChg>
      </pc:sldChg>
      <pc:sldChg chg="modSp mod modAnim modNotesTx">
        <pc:chgData name="Wade,Alversia Danae" userId="f5e027e9-1548-43b0-a4e1-5ff1750301e4" providerId="ADAL" clId="{EDB84982-9B57-4CCE-BE4D-362DB26B2456}" dt="2024-11-18T05:26:29.835" v="13976" actId="1076"/>
        <pc:sldMkLst>
          <pc:docMk/>
          <pc:sldMk cId="0" sldId="288"/>
        </pc:sldMkLst>
        <pc:spChg chg="mod">
          <ac:chgData name="Wade,Alversia Danae" userId="f5e027e9-1548-43b0-a4e1-5ff1750301e4" providerId="ADAL" clId="{EDB84982-9B57-4CCE-BE4D-362DB26B2456}" dt="2024-11-18T05:26:29.835" v="13976" actId="1076"/>
          <ac:spMkLst>
            <pc:docMk/>
            <pc:sldMk cId="0" sldId="288"/>
            <ac:spMk id="12" creationId="{00000000-0000-0000-0000-000000000000}"/>
          </ac:spMkLst>
        </pc:spChg>
        <pc:spChg chg="mod">
          <ac:chgData name="Wade,Alversia Danae" userId="f5e027e9-1548-43b0-a4e1-5ff1750301e4" providerId="ADAL" clId="{EDB84982-9B57-4CCE-BE4D-362DB26B2456}" dt="2024-11-18T05:26:20.821" v="13975" actId="20577"/>
          <ac:spMkLst>
            <pc:docMk/>
            <pc:sldMk cId="0" sldId="288"/>
            <ac:spMk id="13" creationId="{00000000-0000-0000-0000-000000000000}"/>
          </ac:spMkLst>
        </pc:spChg>
        <pc:spChg chg="mod">
          <ac:chgData name="Wade,Alversia Danae" userId="f5e027e9-1548-43b0-a4e1-5ff1750301e4" providerId="ADAL" clId="{EDB84982-9B57-4CCE-BE4D-362DB26B2456}" dt="2024-11-18T02:59:53.648" v="7876" actId="1076"/>
          <ac:spMkLst>
            <pc:docMk/>
            <pc:sldMk cId="0" sldId="288"/>
            <ac:spMk id="17" creationId="{00000000-0000-0000-0000-000000000000}"/>
          </ac:spMkLst>
        </pc:spChg>
        <pc:spChg chg="mod">
          <ac:chgData name="Wade,Alversia Danae" userId="f5e027e9-1548-43b0-a4e1-5ff1750301e4" providerId="ADAL" clId="{EDB84982-9B57-4CCE-BE4D-362DB26B2456}" dt="2024-11-18T03:50:17.978" v="12899" actId="1076"/>
          <ac:spMkLst>
            <pc:docMk/>
            <pc:sldMk cId="0" sldId="288"/>
            <ac:spMk id="26" creationId="{00000000-0000-0000-0000-000000000000}"/>
          </ac:spMkLst>
        </pc:spChg>
      </pc:sldChg>
      <pc:sldChg chg="modNotesTx">
        <pc:chgData name="Wade,Alversia Danae" userId="f5e027e9-1548-43b0-a4e1-5ff1750301e4" providerId="ADAL" clId="{EDB84982-9B57-4CCE-BE4D-362DB26B2456}" dt="2024-11-18T04:08:39.146" v="13917" actId="20577"/>
        <pc:sldMkLst>
          <pc:docMk/>
          <pc:sldMk cId="0" sldId="289"/>
        </pc:sldMkLst>
      </pc:sldChg>
      <pc:sldChg chg="modSp add mod modTransition modAnim modNotesTx">
        <pc:chgData name="Wade,Alversia Danae" userId="f5e027e9-1548-43b0-a4e1-5ff1750301e4" providerId="ADAL" clId="{EDB84982-9B57-4CCE-BE4D-362DB26B2456}" dt="2024-11-18T05:27:28.878" v="13998" actId="207"/>
        <pc:sldMkLst>
          <pc:docMk/>
          <pc:sldMk cId="389478889" sldId="290"/>
        </pc:sldMkLst>
        <pc:spChg chg="mod">
          <ac:chgData name="Wade,Alversia Danae" userId="f5e027e9-1548-43b0-a4e1-5ff1750301e4" providerId="ADAL" clId="{EDB84982-9B57-4CCE-BE4D-362DB26B2456}" dt="2024-11-18T05:27:28.878" v="13998" actId="207"/>
          <ac:spMkLst>
            <pc:docMk/>
            <pc:sldMk cId="389478889" sldId="290"/>
            <ac:spMk id="2" creationId="{00000000-0000-0000-0000-000000000000}"/>
          </ac:spMkLst>
        </pc:spChg>
        <pc:spChg chg="mod">
          <ac:chgData name="Wade,Alversia Danae" userId="f5e027e9-1548-43b0-a4e1-5ff1750301e4" providerId="ADAL" clId="{EDB84982-9B57-4CCE-BE4D-362DB26B2456}" dt="2024-11-18T02:45:02.204" v="7825" actId="1076"/>
          <ac:spMkLst>
            <pc:docMk/>
            <pc:sldMk cId="389478889" sldId="290"/>
            <ac:spMk id="18" creationId="{00000000-0000-0000-0000-000000000000}"/>
          </ac:spMkLst>
        </pc:spChg>
        <pc:spChg chg="mod">
          <ac:chgData name="Wade,Alversia Danae" userId="f5e027e9-1548-43b0-a4e1-5ff1750301e4" providerId="ADAL" clId="{EDB84982-9B57-4CCE-BE4D-362DB26B2456}" dt="2024-11-18T02:40:24.449" v="7683" actId="14100"/>
          <ac:spMkLst>
            <pc:docMk/>
            <pc:sldMk cId="389478889" sldId="290"/>
            <ac:spMk id="19" creationId="{00000000-0000-0000-0000-000000000000}"/>
          </ac:spMkLst>
        </pc:spChg>
        <pc:spChg chg="mod">
          <ac:chgData name="Wade,Alversia Danae" userId="f5e027e9-1548-43b0-a4e1-5ff1750301e4" providerId="ADAL" clId="{EDB84982-9B57-4CCE-BE4D-362DB26B2456}" dt="2024-11-18T03:28:40.032" v="9202" actId="1076"/>
          <ac:spMkLst>
            <pc:docMk/>
            <pc:sldMk cId="389478889" sldId="290"/>
            <ac:spMk id="28" creationId="{00000000-0000-0000-0000-000000000000}"/>
          </ac:spMkLst>
        </pc:spChg>
        <pc:spChg chg="mod">
          <ac:chgData name="Wade,Alversia Danae" userId="f5e027e9-1548-43b0-a4e1-5ff1750301e4" providerId="ADAL" clId="{EDB84982-9B57-4CCE-BE4D-362DB26B2456}" dt="2024-11-18T03:28:18.768" v="9196" actId="1035"/>
          <ac:spMkLst>
            <pc:docMk/>
            <pc:sldMk cId="389478889" sldId="290"/>
            <ac:spMk id="29" creationId="{00000000-0000-0000-0000-000000000000}"/>
          </ac:spMkLst>
        </pc:spChg>
        <pc:spChg chg="mod">
          <ac:chgData name="Wade,Alversia Danae" userId="f5e027e9-1548-43b0-a4e1-5ff1750301e4" providerId="ADAL" clId="{EDB84982-9B57-4CCE-BE4D-362DB26B2456}" dt="2024-11-18T03:28:31.360" v="9200" actId="1036"/>
          <ac:spMkLst>
            <pc:docMk/>
            <pc:sldMk cId="389478889" sldId="290"/>
            <ac:spMk id="30" creationId="{00000000-0000-0000-0000-000000000000}"/>
          </ac:spMkLst>
        </pc:spChg>
        <pc:grpChg chg="mod">
          <ac:chgData name="Wade,Alversia Danae" userId="f5e027e9-1548-43b0-a4e1-5ff1750301e4" providerId="ADAL" clId="{EDB84982-9B57-4CCE-BE4D-362DB26B2456}" dt="2024-11-18T02:44:44.683" v="7821" actId="1076"/>
          <ac:grpSpMkLst>
            <pc:docMk/>
            <pc:sldMk cId="389478889" sldId="290"/>
            <ac:grpSpMk id="3" creationId="{00000000-0000-0000-0000-000000000000}"/>
          </ac:grpSpMkLst>
        </pc:grpChg>
        <pc:grpChg chg="mod">
          <ac:chgData name="Wade,Alversia Danae" userId="f5e027e9-1548-43b0-a4e1-5ff1750301e4" providerId="ADAL" clId="{EDB84982-9B57-4CCE-BE4D-362DB26B2456}" dt="2024-11-18T02:44:49.772" v="7822" actId="1076"/>
          <ac:grpSpMkLst>
            <pc:docMk/>
            <pc:sldMk cId="389478889" sldId="290"/>
            <ac:grpSpMk id="6" creationId="{00000000-0000-0000-0000-000000000000}"/>
          </ac:grpSpMkLst>
        </pc:grpChg>
        <pc:grpChg chg="mod">
          <ac:chgData name="Wade,Alversia Danae" userId="f5e027e9-1548-43b0-a4e1-5ff1750301e4" providerId="ADAL" clId="{EDB84982-9B57-4CCE-BE4D-362DB26B2456}" dt="2024-11-18T02:44:52.396" v="7823" actId="1076"/>
          <ac:grpSpMkLst>
            <pc:docMk/>
            <pc:sldMk cId="389478889" sldId="290"/>
            <ac:grpSpMk id="9" creationId="{00000000-0000-0000-0000-000000000000}"/>
          </ac:grpSpMkLst>
        </pc:grpChg>
      </pc:sldChg>
      <pc:sldChg chg="addSp modSp add mod modNotesTx">
        <pc:chgData name="Wade,Alversia Danae" userId="f5e027e9-1548-43b0-a4e1-5ff1750301e4" providerId="ADAL" clId="{EDB84982-9B57-4CCE-BE4D-362DB26B2456}" dt="2024-11-18T05:28:00.380" v="14006" actId="207"/>
        <pc:sldMkLst>
          <pc:docMk/>
          <pc:sldMk cId="1357250348" sldId="291"/>
        </pc:sldMkLst>
        <pc:spChg chg="mod">
          <ac:chgData name="Wade,Alversia Danae" userId="f5e027e9-1548-43b0-a4e1-5ff1750301e4" providerId="ADAL" clId="{EDB84982-9B57-4CCE-BE4D-362DB26B2456}" dt="2024-11-18T05:28:00.380" v="14006" actId="207"/>
          <ac:spMkLst>
            <pc:docMk/>
            <pc:sldMk cId="1357250348" sldId="291"/>
            <ac:spMk id="2" creationId="{00000000-0000-0000-0000-000000000000}"/>
          </ac:spMkLst>
        </pc:spChg>
        <pc:spChg chg="add mod">
          <ac:chgData name="Wade,Alversia Danae" userId="f5e027e9-1548-43b0-a4e1-5ff1750301e4" providerId="ADAL" clId="{EDB84982-9B57-4CCE-BE4D-362DB26B2456}" dt="2024-11-18T02:56:54.456" v="7871" actId="1076"/>
          <ac:spMkLst>
            <pc:docMk/>
            <pc:sldMk cId="1357250348" sldId="291"/>
            <ac:spMk id="5" creationId="{8519310D-A524-F856-5CDC-6E1AD4ECE16A}"/>
          </ac:spMkLst>
        </pc:spChg>
        <pc:spChg chg="add mod">
          <ac:chgData name="Wade,Alversia Danae" userId="f5e027e9-1548-43b0-a4e1-5ff1750301e4" providerId="ADAL" clId="{EDB84982-9B57-4CCE-BE4D-362DB26B2456}" dt="2024-11-18T02:57:04.363" v="7873" actId="1076"/>
          <ac:spMkLst>
            <pc:docMk/>
            <pc:sldMk cId="1357250348" sldId="291"/>
            <ac:spMk id="16" creationId="{44284BF4-9ADA-BCEE-DE76-A5BE4D259A2B}"/>
          </ac:spMkLst>
        </pc:spChg>
        <pc:spChg chg="mod">
          <ac:chgData name="Wade,Alversia Danae" userId="f5e027e9-1548-43b0-a4e1-5ff1750301e4" providerId="ADAL" clId="{EDB84982-9B57-4CCE-BE4D-362DB26B2456}" dt="2024-11-18T02:43:50.035" v="7812" actId="1076"/>
          <ac:spMkLst>
            <pc:docMk/>
            <pc:sldMk cId="1357250348" sldId="291"/>
            <ac:spMk id="18" creationId="{00000000-0000-0000-0000-000000000000}"/>
          </ac:spMkLst>
        </pc:spChg>
      </pc:sldChg>
      <pc:sldChg chg="modSp add mod modNotesTx">
        <pc:chgData name="Wade,Alversia Danae" userId="f5e027e9-1548-43b0-a4e1-5ff1750301e4" providerId="ADAL" clId="{EDB84982-9B57-4CCE-BE4D-362DB26B2456}" dt="2024-11-18T05:28:05.566" v="14008" actId="207"/>
        <pc:sldMkLst>
          <pc:docMk/>
          <pc:sldMk cId="1760503550" sldId="292"/>
        </pc:sldMkLst>
        <pc:spChg chg="mod">
          <ac:chgData name="Wade,Alversia Danae" userId="f5e027e9-1548-43b0-a4e1-5ff1750301e4" providerId="ADAL" clId="{EDB84982-9B57-4CCE-BE4D-362DB26B2456}" dt="2024-11-18T05:28:05.566" v="14008" actId="207"/>
          <ac:spMkLst>
            <pc:docMk/>
            <pc:sldMk cId="1760503550" sldId="292"/>
            <ac:spMk id="2" creationId="{00000000-0000-0000-0000-000000000000}"/>
          </ac:spMkLst>
        </pc:spChg>
        <pc:spChg chg="mod">
          <ac:chgData name="Wade,Alversia Danae" userId="f5e027e9-1548-43b0-a4e1-5ff1750301e4" providerId="ADAL" clId="{EDB84982-9B57-4CCE-BE4D-362DB26B2456}" dt="2024-11-18T04:44:50.650" v="13945" actId="1076"/>
          <ac:spMkLst>
            <pc:docMk/>
            <pc:sldMk cId="1760503550" sldId="292"/>
            <ac:spMk id="6" creationId="{00000000-0000-0000-0000-000000000000}"/>
          </ac:spMkLst>
        </pc:spChg>
      </pc:sldChg>
    </pc:docChg>
  </pc:docChgLst>
  <pc:docChgLst>
    <pc:chgData name="Sussman,Jennifer E." userId="S::sussman@uchc.edu::fbe0ebf3-23b5-48d9-a92f-038561d1751c" providerId="AD" clId="Web-{A150DB95-7810-50AE-2309-DB77E07DA8E7}"/>
    <pc:docChg chg="mod">
      <pc:chgData name="Sussman,Jennifer E." userId="S::sussman@uchc.edu::fbe0ebf3-23b5-48d9-a92f-038561d1751c" providerId="AD" clId="Web-{A150DB95-7810-50AE-2309-DB77E07DA8E7}" dt="2024-11-12T15:43:16.976" v="0"/>
      <pc:docMkLst>
        <pc:docMk/>
      </pc:docMkLst>
    </pc:docChg>
  </pc:docChgLst>
  <pc:docChgLst>
    <pc:chgData name="Guerette,Christine E." userId="5a3c7fcc-11d9-449a-8833-8c5c0717fde8" providerId="ADAL" clId="{642FA94E-C54C-40A2-8F17-3ED4DB8A2FF1}"/>
    <pc:docChg chg="undo custSel addSld delSld modSld sldOrd">
      <pc:chgData name="Guerette,Christine E." userId="5a3c7fcc-11d9-449a-8833-8c5c0717fde8" providerId="ADAL" clId="{642FA94E-C54C-40A2-8F17-3ED4DB8A2FF1}" dt="2024-10-10T18:15:15.805" v="3002" actId="5793"/>
      <pc:docMkLst>
        <pc:docMk/>
      </pc:docMkLst>
      <pc:sldChg chg="addSp delSp modSp new mod setBg">
        <pc:chgData name="Guerette,Christine E." userId="5a3c7fcc-11d9-449a-8833-8c5c0717fde8" providerId="ADAL" clId="{642FA94E-C54C-40A2-8F17-3ED4DB8A2FF1}" dt="2024-10-09T12:55:13.205" v="357" actId="26606"/>
        <pc:sldMkLst>
          <pc:docMk/>
          <pc:sldMk cId="847982024" sldId="256"/>
        </pc:sldMkLst>
        <pc:spChg chg="mod">
          <ac:chgData name="Guerette,Christine E." userId="5a3c7fcc-11d9-449a-8833-8c5c0717fde8" providerId="ADAL" clId="{642FA94E-C54C-40A2-8F17-3ED4DB8A2FF1}" dt="2024-10-09T12:55:13.205" v="357" actId="26606"/>
          <ac:spMkLst>
            <pc:docMk/>
            <pc:sldMk cId="847982024" sldId="256"/>
            <ac:spMk id="2" creationId="{D467AE10-A827-CC70-C1C0-40160F717012}"/>
          </ac:spMkLst>
        </pc:spChg>
        <pc:spChg chg="mod">
          <ac:chgData name="Guerette,Christine E." userId="5a3c7fcc-11d9-449a-8833-8c5c0717fde8" providerId="ADAL" clId="{642FA94E-C54C-40A2-8F17-3ED4DB8A2FF1}" dt="2024-10-09T12:55:13.205" v="357" actId="26606"/>
          <ac:spMkLst>
            <pc:docMk/>
            <pc:sldMk cId="847982024" sldId="256"/>
            <ac:spMk id="3" creationId="{00401ABE-690A-8D23-C3B3-22806D33A5FB}"/>
          </ac:spMkLst>
        </pc:spChg>
        <pc:grpChg chg="add del">
          <ac:chgData name="Guerette,Christine E." userId="5a3c7fcc-11d9-449a-8833-8c5c0717fde8" providerId="ADAL" clId="{642FA94E-C54C-40A2-8F17-3ED4DB8A2FF1}" dt="2024-10-09T12:55:13.205" v="357" actId="26606"/>
          <ac:grpSpMkLst>
            <pc:docMk/>
            <pc:sldMk cId="847982024" sldId="256"/>
            <ac:grpSpMk id="10" creationId="{03C6F4E6-30A1-4F63-C8CC-028750B5AACD}"/>
          </ac:grpSpMkLst>
        </pc:grpChg>
        <pc:picChg chg="add mod ord">
          <ac:chgData name="Guerette,Christine E." userId="5a3c7fcc-11d9-449a-8833-8c5c0717fde8" providerId="ADAL" clId="{642FA94E-C54C-40A2-8F17-3ED4DB8A2FF1}" dt="2024-10-09T12:55:13.205" v="357" actId="26606"/>
          <ac:picMkLst>
            <pc:docMk/>
            <pc:sldMk cId="847982024" sldId="256"/>
            <ac:picMk id="4" creationId="{E3BB4812-D4EB-A2BF-5CF6-FE3682B54C23}"/>
          </ac:picMkLst>
        </pc:picChg>
        <pc:picChg chg="add mod">
          <ac:chgData name="Guerette,Christine E." userId="5a3c7fcc-11d9-449a-8833-8c5c0717fde8" providerId="ADAL" clId="{642FA94E-C54C-40A2-8F17-3ED4DB8A2FF1}" dt="2024-10-09T12:55:13.205" v="357" actId="26606"/>
          <ac:picMkLst>
            <pc:docMk/>
            <pc:sldMk cId="847982024" sldId="256"/>
            <ac:picMk id="5" creationId="{52D1A53A-0224-C425-5838-9D922BDB3435}"/>
          </ac:picMkLst>
        </pc:picChg>
      </pc:sldChg>
      <pc:sldChg chg="modSp new mod">
        <pc:chgData name="Guerette,Christine E." userId="5a3c7fcc-11d9-449a-8833-8c5c0717fde8" providerId="ADAL" clId="{642FA94E-C54C-40A2-8F17-3ED4DB8A2FF1}" dt="2024-10-09T14:03:45.333" v="1048" actId="5793"/>
        <pc:sldMkLst>
          <pc:docMk/>
          <pc:sldMk cId="2970397025" sldId="257"/>
        </pc:sldMkLst>
        <pc:spChg chg="mod">
          <ac:chgData name="Guerette,Christine E." userId="5a3c7fcc-11d9-449a-8833-8c5c0717fde8" providerId="ADAL" clId="{642FA94E-C54C-40A2-8F17-3ED4DB8A2FF1}" dt="2024-10-09T13:03:11.014" v="392" actId="20577"/>
          <ac:spMkLst>
            <pc:docMk/>
            <pc:sldMk cId="2970397025" sldId="257"/>
            <ac:spMk id="2" creationId="{05769314-00B6-3437-FFAA-25EF07AE2308}"/>
          </ac:spMkLst>
        </pc:spChg>
        <pc:spChg chg="mod">
          <ac:chgData name="Guerette,Christine E." userId="5a3c7fcc-11d9-449a-8833-8c5c0717fde8" providerId="ADAL" clId="{642FA94E-C54C-40A2-8F17-3ED4DB8A2FF1}" dt="2024-10-09T14:03:45.333" v="1048" actId="5793"/>
          <ac:spMkLst>
            <pc:docMk/>
            <pc:sldMk cId="2970397025" sldId="257"/>
            <ac:spMk id="3" creationId="{4F0E7312-49A7-F233-DEAC-DF192CACF65E}"/>
          </ac:spMkLst>
        </pc:spChg>
      </pc:sldChg>
      <pc:sldChg chg="addSp delSp modSp add del mod modAnim">
        <pc:chgData name="Guerette,Christine E." userId="5a3c7fcc-11d9-449a-8833-8c5c0717fde8" providerId="ADAL" clId="{642FA94E-C54C-40A2-8F17-3ED4DB8A2FF1}" dt="2024-10-09T20:23:23.860" v="2370" actId="2696"/>
        <pc:sldMkLst>
          <pc:docMk/>
          <pc:sldMk cId="2906803436" sldId="258"/>
        </pc:sldMkLst>
        <pc:spChg chg="mod">
          <ac:chgData name="Guerette,Christine E." userId="5a3c7fcc-11d9-449a-8833-8c5c0717fde8" providerId="ADAL" clId="{642FA94E-C54C-40A2-8F17-3ED4DB8A2FF1}" dt="2024-10-09T13:03:55.959" v="416" actId="20577"/>
          <ac:spMkLst>
            <pc:docMk/>
            <pc:sldMk cId="2906803436" sldId="258"/>
            <ac:spMk id="2" creationId="{05769314-00B6-3437-FFAA-25EF07AE2308}"/>
          </ac:spMkLst>
        </pc:spChg>
        <pc:spChg chg="add del">
          <ac:chgData name="Guerette,Christine E." userId="5a3c7fcc-11d9-449a-8833-8c5c0717fde8" providerId="ADAL" clId="{642FA94E-C54C-40A2-8F17-3ED4DB8A2FF1}" dt="2024-10-09T18:19:25.412" v="1312" actId="1032"/>
          <ac:spMkLst>
            <pc:docMk/>
            <pc:sldMk cId="2906803436" sldId="258"/>
            <ac:spMk id="3" creationId="{4F0E7312-49A7-F233-DEAC-DF192CACF65E}"/>
          </ac:spMkLst>
        </pc:spChg>
        <pc:spChg chg="add del mod">
          <ac:chgData name="Guerette,Christine E." userId="5a3c7fcc-11d9-449a-8833-8c5c0717fde8" providerId="ADAL" clId="{642FA94E-C54C-40A2-8F17-3ED4DB8A2FF1}" dt="2024-10-09T18:35:09.752" v="1500" actId="478"/>
          <ac:spMkLst>
            <pc:docMk/>
            <pc:sldMk cId="2906803436" sldId="258"/>
            <ac:spMk id="7" creationId="{DBEAB39E-A211-949D-A3AF-64B4002FCAF2}"/>
          </ac:spMkLst>
        </pc:spChg>
        <pc:spChg chg="add mod">
          <ac:chgData name="Guerette,Christine E." userId="5a3c7fcc-11d9-449a-8833-8c5c0717fde8" providerId="ADAL" clId="{642FA94E-C54C-40A2-8F17-3ED4DB8A2FF1}" dt="2024-10-09T18:47:38.711" v="1704" actId="113"/>
          <ac:spMkLst>
            <pc:docMk/>
            <pc:sldMk cId="2906803436" sldId="258"/>
            <ac:spMk id="8" creationId="{5B392086-4633-3336-B162-4D0BC89035C2}"/>
          </ac:spMkLst>
        </pc:spChg>
        <pc:spChg chg="add mod">
          <ac:chgData name="Guerette,Christine E." userId="5a3c7fcc-11d9-449a-8833-8c5c0717fde8" providerId="ADAL" clId="{642FA94E-C54C-40A2-8F17-3ED4DB8A2FF1}" dt="2024-10-09T18:43:25.782" v="1571" actId="1036"/>
          <ac:spMkLst>
            <pc:docMk/>
            <pc:sldMk cId="2906803436" sldId="258"/>
            <ac:spMk id="9" creationId="{203F5911-57E1-C33C-F664-A3C78A4D135F}"/>
          </ac:spMkLst>
        </pc:spChg>
        <pc:spChg chg="add mod">
          <ac:chgData name="Guerette,Christine E." userId="5a3c7fcc-11d9-449a-8833-8c5c0717fde8" providerId="ADAL" clId="{642FA94E-C54C-40A2-8F17-3ED4DB8A2FF1}" dt="2024-10-09T18:56:36.462" v="1809" actId="1076"/>
          <ac:spMkLst>
            <pc:docMk/>
            <pc:sldMk cId="2906803436" sldId="258"/>
            <ac:spMk id="10" creationId="{A927C954-E6CF-953D-765E-146FF78A9DC7}"/>
          </ac:spMkLst>
        </pc:spChg>
        <pc:spChg chg="add mod">
          <ac:chgData name="Guerette,Christine E." userId="5a3c7fcc-11d9-449a-8833-8c5c0717fde8" providerId="ADAL" clId="{642FA94E-C54C-40A2-8F17-3ED4DB8A2FF1}" dt="2024-10-09T18:49:17.836" v="1779" actId="1076"/>
          <ac:spMkLst>
            <pc:docMk/>
            <pc:sldMk cId="2906803436" sldId="258"/>
            <ac:spMk id="11" creationId="{D50AB80A-E9E8-BD8C-5C35-B35AD685177B}"/>
          </ac:spMkLst>
        </pc:spChg>
        <pc:spChg chg="add mod">
          <ac:chgData name="Guerette,Christine E." userId="5a3c7fcc-11d9-449a-8833-8c5c0717fde8" providerId="ADAL" clId="{642FA94E-C54C-40A2-8F17-3ED4DB8A2FF1}" dt="2024-10-09T18:49:17.836" v="1779" actId="1076"/>
          <ac:spMkLst>
            <pc:docMk/>
            <pc:sldMk cId="2906803436" sldId="258"/>
            <ac:spMk id="12" creationId="{A012669C-9A83-9CE8-F70E-A368508D9F61}"/>
          </ac:spMkLst>
        </pc:spChg>
        <pc:spChg chg="add mod">
          <ac:chgData name="Guerette,Christine E." userId="5a3c7fcc-11d9-449a-8833-8c5c0717fde8" providerId="ADAL" clId="{642FA94E-C54C-40A2-8F17-3ED4DB8A2FF1}" dt="2024-10-09T18:49:17.836" v="1779" actId="1076"/>
          <ac:spMkLst>
            <pc:docMk/>
            <pc:sldMk cId="2906803436" sldId="258"/>
            <ac:spMk id="13" creationId="{92432CD4-1BB8-EA94-B8D5-EE6B5C809B75}"/>
          </ac:spMkLst>
        </pc:spChg>
        <pc:spChg chg="add mod">
          <ac:chgData name="Guerette,Christine E." userId="5a3c7fcc-11d9-449a-8833-8c5c0717fde8" providerId="ADAL" clId="{642FA94E-C54C-40A2-8F17-3ED4DB8A2FF1}" dt="2024-10-09T18:49:17.836" v="1779" actId="1076"/>
          <ac:spMkLst>
            <pc:docMk/>
            <pc:sldMk cId="2906803436" sldId="258"/>
            <ac:spMk id="14" creationId="{437225E7-375F-F32B-132A-E5BEDF1D2566}"/>
          </ac:spMkLst>
        </pc:spChg>
        <pc:spChg chg="add mod">
          <ac:chgData name="Guerette,Christine E." userId="5a3c7fcc-11d9-449a-8833-8c5c0717fde8" providerId="ADAL" clId="{642FA94E-C54C-40A2-8F17-3ED4DB8A2FF1}" dt="2024-10-09T19:03:40.504" v="1816" actId="1076"/>
          <ac:spMkLst>
            <pc:docMk/>
            <pc:sldMk cId="2906803436" sldId="258"/>
            <ac:spMk id="15" creationId="{EA8F24C8-6F53-D0B6-3682-61CA5887712A}"/>
          </ac:spMkLst>
        </pc:spChg>
        <pc:graphicFrameChg chg="add del mod modGraphic">
          <ac:chgData name="Guerette,Christine E." userId="5a3c7fcc-11d9-449a-8833-8c5c0717fde8" providerId="ADAL" clId="{642FA94E-C54C-40A2-8F17-3ED4DB8A2FF1}" dt="2024-10-09T18:15:39.421" v="1311" actId="1032"/>
          <ac:graphicFrameMkLst>
            <pc:docMk/>
            <pc:sldMk cId="2906803436" sldId="258"/>
            <ac:graphicFrameMk id="4" creationId="{E2D9498C-9916-AA28-D982-2C10D21C992C}"/>
          </ac:graphicFrameMkLst>
        </pc:graphicFrameChg>
        <pc:graphicFrameChg chg="add del mod modGraphic">
          <ac:chgData name="Guerette,Christine E." userId="5a3c7fcc-11d9-449a-8833-8c5c0717fde8" providerId="ADAL" clId="{642FA94E-C54C-40A2-8F17-3ED4DB8A2FF1}" dt="2024-10-09T18:35:06.884" v="1499" actId="478"/>
          <ac:graphicFrameMkLst>
            <pc:docMk/>
            <pc:sldMk cId="2906803436" sldId="258"/>
            <ac:graphicFrameMk id="5" creationId="{AD768628-493A-2378-6B6D-A37D392DDB8D}"/>
          </ac:graphicFrameMkLst>
        </pc:graphicFrameChg>
      </pc:sldChg>
      <pc:sldChg chg="addSp delSp modSp add mod ord modAnim">
        <pc:chgData name="Guerette,Christine E." userId="5a3c7fcc-11d9-449a-8833-8c5c0717fde8" providerId="ADAL" clId="{642FA94E-C54C-40A2-8F17-3ED4DB8A2FF1}" dt="2024-10-09T20:27:13.591" v="2557" actId="21"/>
        <pc:sldMkLst>
          <pc:docMk/>
          <pc:sldMk cId="607974435" sldId="259"/>
        </pc:sldMkLst>
        <pc:spChg chg="mod">
          <ac:chgData name="Guerette,Christine E." userId="5a3c7fcc-11d9-449a-8833-8c5c0717fde8" providerId="ADAL" clId="{642FA94E-C54C-40A2-8F17-3ED4DB8A2FF1}" dt="2024-10-09T20:23:09.854" v="2369" actId="21"/>
          <ac:spMkLst>
            <pc:docMk/>
            <pc:sldMk cId="607974435" sldId="259"/>
            <ac:spMk id="2" creationId="{05769314-00B6-3437-FFAA-25EF07AE2308}"/>
          </ac:spMkLst>
        </pc:spChg>
        <pc:spChg chg="mod">
          <ac:chgData name="Guerette,Christine E." userId="5a3c7fcc-11d9-449a-8833-8c5c0717fde8" providerId="ADAL" clId="{642FA94E-C54C-40A2-8F17-3ED4DB8A2FF1}" dt="2024-10-09T20:27:13.591" v="2557" actId="21"/>
          <ac:spMkLst>
            <pc:docMk/>
            <pc:sldMk cId="607974435" sldId="259"/>
            <ac:spMk id="3" creationId="{4F0E7312-49A7-F233-DEAC-DF192CACF65E}"/>
          </ac:spMkLst>
        </pc:spChg>
        <pc:spChg chg="add mod">
          <ac:chgData name="Guerette,Christine E." userId="5a3c7fcc-11d9-449a-8833-8c5c0717fde8" providerId="ADAL" clId="{642FA94E-C54C-40A2-8F17-3ED4DB8A2FF1}" dt="2024-10-09T20:06:37.087" v="2310" actId="113"/>
          <ac:spMkLst>
            <pc:docMk/>
            <pc:sldMk cId="607974435" sldId="259"/>
            <ac:spMk id="4" creationId="{E8F7C3C6-3E1D-767B-4EB3-58A5CB82995A}"/>
          </ac:spMkLst>
        </pc:spChg>
        <pc:spChg chg="add del mod">
          <ac:chgData name="Guerette,Christine E." userId="5a3c7fcc-11d9-449a-8833-8c5c0717fde8" providerId="ADAL" clId="{642FA94E-C54C-40A2-8F17-3ED4DB8A2FF1}" dt="2024-10-09T20:01:19.209" v="2087" actId="478"/>
          <ac:spMkLst>
            <pc:docMk/>
            <pc:sldMk cId="607974435" sldId="259"/>
            <ac:spMk id="5" creationId="{458D3376-60E1-B805-A0F0-E7C9123BC133}"/>
          </ac:spMkLst>
        </pc:spChg>
        <pc:spChg chg="add del mod">
          <ac:chgData name="Guerette,Christine E." userId="5a3c7fcc-11d9-449a-8833-8c5c0717fde8" providerId="ADAL" clId="{642FA94E-C54C-40A2-8F17-3ED4DB8A2FF1}" dt="2024-10-09T20:01:19.881" v="2088" actId="478"/>
          <ac:spMkLst>
            <pc:docMk/>
            <pc:sldMk cId="607974435" sldId="259"/>
            <ac:spMk id="6" creationId="{437A98D6-94B7-8300-D8A4-05E0ADF34E86}"/>
          </ac:spMkLst>
        </pc:spChg>
        <pc:spChg chg="add del mod">
          <ac:chgData name="Guerette,Christine E." userId="5a3c7fcc-11d9-449a-8833-8c5c0717fde8" providerId="ADAL" clId="{642FA94E-C54C-40A2-8F17-3ED4DB8A2FF1}" dt="2024-10-09T20:01:20.462" v="2089" actId="478"/>
          <ac:spMkLst>
            <pc:docMk/>
            <pc:sldMk cId="607974435" sldId="259"/>
            <ac:spMk id="7" creationId="{44F91ABC-BE04-D64C-6910-082011B6AD52}"/>
          </ac:spMkLst>
        </pc:spChg>
        <pc:spChg chg="add del mod">
          <ac:chgData name="Guerette,Christine E." userId="5a3c7fcc-11d9-449a-8833-8c5c0717fde8" providerId="ADAL" clId="{642FA94E-C54C-40A2-8F17-3ED4DB8A2FF1}" dt="2024-10-09T20:01:21.083" v="2090" actId="478"/>
          <ac:spMkLst>
            <pc:docMk/>
            <pc:sldMk cId="607974435" sldId="259"/>
            <ac:spMk id="8" creationId="{B3CE12C1-F5A6-4AD7-E60C-E81FFF421208}"/>
          </ac:spMkLst>
        </pc:spChg>
        <pc:spChg chg="add del mod">
          <ac:chgData name="Guerette,Christine E." userId="5a3c7fcc-11d9-449a-8833-8c5c0717fde8" providerId="ADAL" clId="{642FA94E-C54C-40A2-8F17-3ED4DB8A2FF1}" dt="2024-10-09T20:01:21.699" v="2091" actId="478"/>
          <ac:spMkLst>
            <pc:docMk/>
            <pc:sldMk cId="607974435" sldId="259"/>
            <ac:spMk id="9" creationId="{F02F706D-B7BA-B20F-C8C6-D38A8D5D8CD6}"/>
          </ac:spMkLst>
        </pc:spChg>
        <pc:spChg chg="add mod">
          <ac:chgData name="Guerette,Christine E." userId="5a3c7fcc-11d9-449a-8833-8c5c0717fde8" providerId="ADAL" clId="{642FA94E-C54C-40A2-8F17-3ED4DB8A2FF1}" dt="2024-10-09T20:06:37.087" v="2310" actId="113"/>
          <ac:spMkLst>
            <pc:docMk/>
            <pc:sldMk cId="607974435" sldId="259"/>
            <ac:spMk id="10" creationId="{B804BD1C-F5BF-1C0F-FAE1-2CD3BC258DE4}"/>
          </ac:spMkLst>
        </pc:spChg>
        <pc:spChg chg="add mod">
          <ac:chgData name="Guerette,Christine E." userId="5a3c7fcc-11d9-449a-8833-8c5c0717fde8" providerId="ADAL" clId="{642FA94E-C54C-40A2-8F17-3ED4DB8A2FF1}" dt="2024-10-09T20:06:37.087" v="2310" actId="113"/>
          <ac:spMkLst>
            <pc:docMk/>
            <pc:sldMk cId="607974435" sldId="259"/>
            <ac:spMk id="11" creationId="{A3216AB0-1A3F-185B-4097-0356CCC611B6}"/>
          </ac:spMkLst>
        </pc:spChg>
        <pc:spChg chg="add mod">
          <ac:chgData name="Guerette,Christine E." userId="5a3c7fcc-11d9-449a-8833-8c5c0717fde8" providerId="ADAL" clId="{642FA94E-C54C-40A2-8F17-3ED4DB8A2FF1}" dt="2024-10-09T20:06:37.087" v="2310" actId="113"/>
          <ac:spMkLst>
            <pc:docMk/>
            <pc:sldMk cId="607974435" sldId="259"/>
            <ac:spMk id="12" creationId="{C1AFFCAD-4236-6BA6-E5C7-67AA36919392}"/>
          </ac:spMkLst>
        </pc:spChg>
        <pc:spChg chg="add mod">
          <ac:chgData name="Guerette,Christine E." userId="5a3c7fcc-11d9-449a-8833-8c5c0717fde8" providerId="ADAL" clId="{642FA94E-C54C-40A2-8F17-3ED4DB8A2FF1}" dt="2024-10-09T20:06:37.087" v="2310" actId="113"/>
          <ac:spMkLst>
            <pc:docMk/>
            <pc:sldMk cId="607974435" sldId="259"/>
            <ac:spMk id="13" creationId="{6878E063-1BC3-AFF2-0AD4-00A4E9B20DDC}"/>
          </ac:spMkLst>
        </pc:spChg>
        <pc:spChg chg="add mod">
          <ac:chgData name="Guerette,Christine E." userId="5a3c7fcc-11d9-449a-8833-8c5c0717fde8" providerId="ADAL" clId="{642FA94E-C54C-40A2-8F17-3ED4DB8A2FF1}" dt="2024-10-09T20:06:37.087" v="2310" actId="113"/>
          <ac:spMkLst>
            <pc:docMk/>
            <pc:sldMk cId="607974435" sldId="259"/>
            <ac:spMk id="14" creationId="{470EABF4-2E5C-0CA7-8AE0-BD431C452254}"/>
          </ac:spMkLst>
        </pc:spChg>
        <pc:spChg chg="add mod ord">
          <ac:chgData name="Guerette,Christine E." userId="5a3c7fcc-11d9-449a-8833-8c5c0717fde8" providerId="ADAL" clId="{642FA94E-C54C-40A2-8F17-3ED4DB8A2FF1}" dt="2024-10-09T20:07:47.387" v="2316" actId="166"/>
          <ac:spMkLst>
            <pc:docMk/>
            <pc:sldMk cId="607974435" sldId="259"/>
            <ac:spMk id="15" creationId="{0587BDBA-1F02-98CC-52F2-89E178509058}"/>
          </ac:spMkLst>
        </pc:spChg>
        <pc:spChg chg="add mod">
          <ac:chgData name="Guerette,Christine E." userId="5a3c7fcc-11d9-449a-8833-8c5c0717fde8" providerId="ADAL" clId="{642FA94E-C54C-40A2-8F17-3ED4DB8A2FF1}" dt="2024-10-09T20:07:23.186" v="2314" actId="14100"/>
          <ac:spMkLst>
            <pc:docMk/>
            <pc:sldMk cId="607974435" sldId="259"/>
            <ac:spMk id="16" creationId="{1CF4DB69-3A81-23BE-9249-49F5B1CA738A}"/>
          </ac:spMkLst>
        </pc:spChg>
        <pc:spChg chg="add mod">
          <ac:chgData name="Guerette,Christine E." userId="5a3c7fcc-11d9-449a-8833-8c5c0717fde8" providerId="ADAL" clId="{642FA94E-C54C-40A2-8F17-3ED4DB8A2FF1}" dt="2024-10-09T20:06:37.087" v="2310" actId="113"/>
          <ac:spMkLst>
            <pc:docMk/>
            <pc:sldMk cId="607974435" sldId="259"/>
            <ac:spMk id="17" creationId="{6A6E7140-E64D-04EF-087C-4F5F7CB3D8EB}"/>
          </ac:spMkLst>
        </pc:spChg>
        <pc:spChg chg="add mod">
          <ac:chgData name="Guerette,Christine E." userId="5a3c7fcc-11d9-449a-8833-8c5c0717fde8" providerId="ADAL" clId="{642FA94E-C54C-40A2-8F17-3ED4DB8A2FF1}" dt="2024-10-09T20:22:02.894" v="2361" actId="1076"/>
          <ac:spMkLst>
            <pc:docMk/>
            <pc:sldMk cId="607974435" sldId="259"/>
            <ac:spMk id="18" creationId="{D9B675E8-2C08-EC2A-1071-AC249C83E425}"/>
          </ac:spMkLst>
        </pc:spChg>
      </pc:sldChg>
      <pc:sldChg chg="addSp delSp modSp add mod">
        <pc:chgData name="Guerette,Christine E." userId="5a3c7fcc-11d9-449a-8833-8c5c0717fde8" providerId="ADAL" clId="{642FA94E-C54C-40A2-8F17-3ED4DB8A2FF1}" dt="2024-10-10T18:10:22.635" v="2777" actId="20577"/>
        <pc:sldMkLst>
          <pc:docMk/>
          <pc:sldMk cId="2412588542" sldId="260"/>
        </pc:sldMkLst>
        <pc:spChg chg="mod">
          <ac:chgData name="Guerette,Christine E." userId="5a3c7fcc-11d9-449a-8833-8c5c0717fde8" providerId="ADAL" clId="{642FA94E-C54C-40A2-8F17-3ED4DB8A2FF1}" dt="2024-10-09T20:26:50.945" v="2536" actId="6549"/>
          <ac:spMkLst>
            <pc:docMk/>
            <pc:sldMk cId="2412588542" sldId="260"/>
            <ac:spMk id="2" creationId="{05769314-00B6-3437-FFAA-25EF07AE2308}"/>
          </ac:spMkLst>
        </pc:spChg>
        <pc:spChg chg="mod">
          <ac:chgData name="Guerette,Christine E." userId="5a3c7fcc-11d9-449a-8833-8c5c0717fde8" providerId="ADAL" clId="{642FA94E-C54C-40A2-8F17-3ED4DB8A2FF1}" dt="2024-10-10T18:10:22.635" v="2777" actId="20577"/>
          <ac:spMkLst>
            <pc:docMk/>
            <pc:sldMk cId="2412588542" sldId="260"/>
            <ac:spMk id="3" creationId="{4F0E7312-49A7-F233-DEAC-DF192CACF65E}"/>
          </ac:spMkLst>
        </pc:spChg>
        <pc:spChg chg="add del mod">
          <ac:chgData name="Guerette,Christine E." userId="5a3c7fcc-11d9-449a-8833-8c5c0717fde8" providerId="ADAL" clId="{642FA94E-C54C-40A2-8F17-3ED4DB8A2FF1}" dt="2024-10-09T20:26:44.206" v="2521" actId="478"/>
          <ac:spMkLst>
            <pc:docMk/>
            <pc:sldMk cId="2412588542" sldId="260"/>
            <ac:spMk id="4" creationId="{82792CB9-E125-BA62-FD86-6A4DD905580C}"/>
          </ac:spMkLst>
        </pc:spChg>
      </pc:sldChg>
      <pc:sldChg chg="modSp add mod replId">
        <pc:chgData name="Guerette,Christine E." userId="5a3c7fcc-11d9-449a-8833-8c5c0717fde8" providerId="ADAL" clId="{642FA94E-C54C-40A2-8F17-3ED4DB8A2FF1}" dt="2024-10-09T13:04:20.511" v="468" actId="20577"/>
        <pc:sldMkLst>
          <pc:docMk/>
          <pc:sldMk cId="1828797774" sldId="261"/>
        </pc:sldMkLst>
        <pc:spChg chg="mod">
          <ac:chgData name="Guerette,Christine E." userId="5a3c7fcc-11d9-449a-8833-8c5c0717fde8" providerId="ADAL" clId="{642FA94E-C54C-40A2-8F17-3ED4DB8A2FF1}" dt="2024-10-09T13:04:20.511" v="468" actId="20577"/>
          <ac:spMkLst>
            <pc:docMk/>
            <pc:sldMk cId="1828797774" sldId="261"/>
            <ac:spMk id="2" creationId="{05769314-00B6-3437-FFAA-25EF07AE2308}"/>
          </ac:spMkLst>
        </pc:spChg>
      </pc:sldChg>
      <pc:sldChg chg="modSp add mod">
        <pc:chgData name="Guerette,Christine E." userId="5a3c7fcc-11d9-449a-8833-8c5c0717fde8" providerId="ADAL" clId="{642FA94E-C54C-40A2-8F17-3ED4DB8A2FF1}" dt="2024-10-09T13:34:18.187" v="478" actId="20577"/>
        <pc:sldMkLst>
          <pc:docMk/>
          <pc:sldMk cId="1749133462" sldId="262"/>
        </pc:sldMkLst>
        <pc:spChg chg="mod">
          <ac:chgData name="Guerette,Christine E." userId="5a3c7fcc-11d9-449a-8833-8c5c0717fde8" providerId="ADAL" clId="{642FA94E-C54C-40A2-8F17-3ED4DB8A2FF1}" dt="2024-10-09T13:34:18.187" v="478" actId="20577"/>
          <ac:spMkLst>
            <pc:docMk/>
            <pc:sldMk cId="1749133462" sldId="262"/>
            <ac:spMk id="2" creationId="{05769314-00B6-3437-FFAA-25EF07AE2308}"/>
          </ac:spMkLst>
        </pc:spChg>
      </pc:sldChg>
      <pc:sldChg chg="modSp add mod replId">
        <pc:chgData name="Guerette,Christine E." userId="5a3c7fcc-11d9-449a-8833-8c5c0717fde8" providerId="ADAL" clId="{642FA94E-C54C-40A2-8F17-3ED4DB8A2FF1}" dt="2024-10-09T13:34:32.237" v="528" actId="20577"/>
        <pc:sldMkLst>
          <pc:docMk/>
          <pc:sldMk cId="1622723950" sldId="263"/>
        </pc:sldMkLst>
        <pc:spChg chg="mod">
          <ac:chgData name="Guerette,Christine E." userId="5a3c7fcc-11d9-449a-8833-8c5c0717fde8" providerId="ADAL" clId="{642FA94E-C54C-40A2-8F17-3ED4DB8A2FF1}" dt="2024-10-09T13:34:32.237" v="528" actId="20577"/>
          <ac:spMkLst>
            <pc:docMk/>
            <pc:sldMk cId="1622723950" sldId="263"/>
            <ac:spMk id="2" creationId="{05769314-00B6-3437-FFAA-25EF07AE2308}"/>
          </ac:spMkLst>
        </pc:spChg>
      </pc:sldChg>
      <pc:sldChg chg="addSp delSp modSp add mod modClrScheme chgLayout">
        <pc:chgData name="Guerette,Christine E." userId="5a3c7fcc-11d9-449a-8833-8c5c0717fde8" providerId="ADAL" clId="{642FA94E-C54C-40A2-8F17-3ED4DB8A2FF1}" dt="2024-10-09T13:47:29.095" v="867" actId="255"/>
        <pc:sldMkLst>
          <pc:docMk/>
          <pc:sldMk cId="3448491865" sldId="264"/>
        </pc:sldMkLst>
        <pc:spChg chg="mod ord">
          <ac:chgData name="Guerette,Christine E." userId="5a3c7fcc-11d9-449a-8833-8c5c0717fde8" providerId="ADAL" clId="{642FA94E-C54C-40A2-8F17-3ED4DB8A2FF1}" dt="2024-10-09T13:34:52.741" v="542" actId="700"/>
          <ac:spMkLst>
            <pc:docMk/>
            <pc:sldMk cId="3448491865" sldId="264"/>
            <ac:spMk id="2" creationId="{05769314-00B6-3437-FFAA-25EF07AE2308}"/>
          </ac:spMkLst>
        </pc:spChg>
        <pc:spChg chg="del mod ord">
          <ac:chgData name="Guerette,Christine E." userId="5a3c7fcc-11d9-449a-8833-8c5c0717fde8" providerId="ADAL" clId="{642FA94E-C54C-40A2-8F17-3ED4DB8A2FF1}" dt="2024-10-09T13:34:52.741" v="542" actId="700"/>
          <ac:spMkLst>
            <pc:docMk/>
            <pc:sldMk cId="3448491865" sldId="264"/>
            <ac:spMk id="3" creationId="{4F0E7312-49A7-F233-DEAC-DF192CACF65E}"/>
          </ac:spMkLst>
        </pc:spChg>
        <pc:spChg chg="add mod ord">
          <ac:chgData name="Guerette,Christine E." userId="5a3c7fcc-11d9-449a-8833-8c5c0717fde8" providerId="ADAL" clId="{642FA94E-C54C-40A2-8F17-3ED4DB8A2FF1}" dt="2024-10-09T13:47:29.095" v="867" actId="255"/>
          <ac:spMkLst>
            <pc:docMk/>
            <pc:sldMk cId="3448491865" sldId="264"/>
            <ac:spMk id="4" creationId="{A8EB5697-946D-265E-06E5-7DA6D41A7154}"/>
          </ac:spMkLst>
        </pc:spChg>
        <pc:spChg chg="add del mod ord">
          <ac:chgData name="Guerette,Christine E." userId="5a3c7fcc-11d9-449a-8833-8c5c0717fde8" providerId="ADAL" clId="{642FA94E-C54C-40A2-8F17-3ED4DB8A2FF1}" dt="2024-10-09T13:47:02.228" v="864" actId="255"/>
          <ac:spMkLst>
            <pc:docMk/>
            <pc:sldMk cId="3448491865" sldId="264"/>
            <ac:spMk id="5" creationId="{18B15774-326F-A2BC-CD0D-B3CFAD5AE1A9}"/>
          </ac:spMkLst>
        </pc:spChg>
        <pc:spChg chg="add mod ord">
          <ac:chgData name="Guerette,Christine E." userId="5a3c7fcc-11d9-449a-8833-8c5c0717fde8" providerId="ADAL" clId="{642FA94E-C54C-40A2-8F17-3ED4DB8A2FF1}" dt="2024-10-09T13:47:25.674" v="866" actId="255"/>
          <ac:spMkLst>
            <pc:docMk/>
            <pc:sldMk cId="3448491865" sldId="264"/>
            <ac:spMk id="6" creationId="{B2918D11-A08C-33C3-EFB8-2EE07A67FB8A}"/>
          </ac:spMkLst>
        </pc:spChg>
        <pc:spChg chg="add mod ord">
          <ac:chgData name="Guerette,Christine E." userId="5a3c7fcc-11d9-449a-8833-8c5c0717fde8" providerId="ADAL" clId="{642FA94E-C54C-40A2-8F17-3ED4DB8A2FF1}" dt="2024-10-09T13:47:06.981" v="865" actId="255"/>
          <ac:spMkLst>
            <pc:docMk/>
            <pc:sldMk cId="3448491865" sldId="264"/>
            <ac:spMk id="7" creationId="{B113B2CF-C1EE-B8E6-1CBE-2DA920B368F4}"/>
          </ac:spMkLst>
        </pc:spChg>
        <pc:spChg chg="add mod">
          <ac:chgData name="Guerette,Christine E." userId="5a3c7fcc-11d9-449a-8833-8c5c0717fde8" providerId="ADAL" clId="{642FA94E-C54C-40A2-8F17-3ED4DB8A2FF1}" dt="2024-10-09T13:35:07.915" v="561"/>
          <ac:spMkLst>
            <pc:docMk/>
            <pc:sldMk cId="3448491865" sldId="264"/>
            <ac:spMk id="9" creationId="{CEC061D9-8357-46B9-72A2-CFF9CEDD93CF}"/>
          </ac:spMkLst>
        </pc:spChg>
        <pc:spChg chg="add mod">
          <ac:chgData name="Guerette,Christine E." userId="5a3c7fcc-11d9-449a-8833-8c5c0717fde8" providerId="ADAL" clId="{642FA94E-C54C-40A2-8F17-3ED4DB8A2FF1}" dt="2024-10-09T13:35:07.915" v="561"/>
          <ac:spMkLst>
            <pc:docMk/>
            <pc:sldMk cId="3448491865" sldId="264"/>
            <ac:spMk id="10" creationId="{090184E5-4C3D-F9E2-AAA4-72A2BDB228C0}"/>
          </ac:spMkLst>
        </pc:spChg>
        <pc:spChg chg="add mod">
          <ac:chgData name="Guerette,Christine E." userId="5a3c7fcc-11d9-449a-8833-8c5c0717fde8" providerId="ADAL" clId="{642FA94E-C54C-40A2-8F17-3ED4DB8A2FF1}" dt="2024-10-09T13:35:07.915" v="561"/>
          <ac:spMkLst>
            <pc:docMk/>
            <pc:sldMk cId="3448491865" sldId="264"/>
            <ac:spMk id="11" creationId="{E9A703A0-83D8-0AFA-9C56-F4D794D03D5E}"/>
          </ac:spMkLst>
        </pc:spChg>
        <pc:graphicFrameChg chg="add mod">
          <ac:chgData name="Guerette,Christine E." userId="5a3c7fcc-11d9-449a-8833-8c5c0717fde8" providerId="ADAL" clId="{642FA94E-C54C-40A2-8F17-3ED4DB8A2FF1}" dt="2024-10-09T13:35:07.915" v="561"/>
          <ac:graphicFrameMkLst>
            <pc:docMk/>
            <pc:sldMk cId="3448491865" sldId="264"/>
            <ac:graphicFrameMk id="8" creationId="{A16E23B2-A09B-9F1E-A68E-72084C81F6AA}"/>
          </ac:graphicFrameMkLst>
        </pc:graphicFrameChg>
      </pc:sldChg>
      <pc:sldChg chg="addSp modSp add mod ord modAnim">
        <pc:chgData name="Guerette,Christine E." userId="5a3c7fcc-11d9-449a-8833-8c5c0717fde8" providerId="ADAL" clId="{642FA94E-C54C-40A2-8F17-3ED4DB8A2FF1}" dt="2024-10-10T17:44:44.960" v="2588"/>
        <pc:sldMkLst>
          <pc:docMk/>
          <pc:sldMk cId="2294271855" sldId="265"/>
        </pc:sldMkLst>
        <pc:spChg chg="mod">
          <ac:chgData name="Guerette,Christine E." userId="5a3c7fcc-11d9-449a-8833-8c5c0717fde8" providerId="ADAL" clId="{642FA94E-C54C-40A2-8F17-3ED4DB8A2FF1}" dt="2024-10-10T17:38:41.602" v="2572" actId="20577"/>
          <ac:spMkLst>
            <pc:docMk/>
            <pc:sldMk cId="2294271855" sldId="265"/>
            <ac:spMk id="2" creationId="{05769314-00B6-3437-FFAA-25EF07AE2308}"/>
          </ac:spMkLst>
        </pc:spChg>
        <pc:spChg chg="add mod">
          <ac:chgData name="Guerette,Christine E." userId="5a3c7fcc-11d9-449a-8833-8c5c0717fde8" providerId="ADAL" clId="{642FA94E-C54C-40A2-8F17-3ED4DB8A2FF1}" dt="2024-10-09T19:19:32.167" v="1916" actId="13822"/>
          <ac:spMkLst>
            <pc:docMk/>
            <pc:sldMk cId="2294271855" sldId="265"/>
            <ac:spMk id="3" creationId="{57C4C8B1-4B37-B8B5-969E-1691D7C999C6}"/>
          </ac:spMkLst>
        </pc:spChg>
        <pc:spChg chg="add mod">
          <ac:chgData name="Guerette,Christine E." userId="5a3c7fcc-11d9-449a-8833-8c5c0717fde8" providerId="ADAL" clId="{642FA94E-C54C-40A2-8F17-3ED4DB8A2FF1}" dt="2024-10-09T19:56:28.872" v="2029"/>
          <ac:spMkLst>
            <pc:docMk/>
            <pc:sldMk cId="2294271855" sldId="265"/>
            <ac:spMk id="4" creationId="{E5407335-B90F-8A1A-330F-B73102B90350}"/>
          </ac:spMkLst>
        </pc:spChg>
        <pc:spChg chg="mod">
          <ac:chgData name="Guerette,Christine E." userId="5a3c7fcc-11d9-449a-8833-8c5c0717fde8" providerId="ADAL" clId="{642FA94E-C54C-40A2-8F17-3ED4DB8A2FF1}" dt="2024-10-09T19:19:16.711" v="1913" actId="13822"/>
          <ac:spMkLst>
            <pc:docMk/>
            <pc:sldMk cId="2294271855" sldId="265"/>
            <ac:spMk id="8" creationId="{5B392086-4633-3336-B162-4D0BC89035C2}"/>
          </ac:spMkLst>
        </pc:spChg>
        <pc:spChg chg="mod">
          <ac:chgData name="Guerette,Christine E." userId="5a3c7fcc-11d9-449a-8833-8c5c0717fde8" providerId="ADAL" clId="{642FA94E-C54C-40A2-8F17-3ED4DB8A2FF1}" dt="2024-10-09T19:21:06.035" v="1918" actId="13822"/>
          <ac:spMkLst>
            <pc:docMk/>
            <pc:sldMk cId="2294271855" sldId="265"/>
            <ac:spMk id="9" creationId="{203F5911-57E1-C33C-F664-A3C78A4D135F}"/>
          </ac:spMkLst>
        </pc:spChg>
        <pc:spChg chg="mod">
          <ac:chgData name="Guerette,Christine E." userId="5a3c7fcc-11d9-449a-8833-8c5c0717fde8" providerId="ADAL" clId="{642FA94E-C54C-40A2-8F17-3ED4DB8A2FF1}" dt="2024-10-09T19:19:34.372" v="1917" actId="13822"/>
          <ac:spMkLst>
            <pc:docMk/>
            <pc:sldMk cId="2294271855" sldId="265"/>
            <ac:spMk id="10" creationId="{A927C954-E6CF-953D-765E-146FF78A9DC7}"/>
          </ac:spMkLst>
        </pc:spChg>
        <pc:spChg chg="mod">
          <ac:chgData name="Guerette,Christine E." userId="5a3c7fcc-11d9-449a-8833-8c5c0717fde8" providerId="ADAL" clId="{642FA94E-C54C-40A2-8F17-3ED4DB8A2FF1}" dt="2024-10-09T19:54:01.454" v="2018" actId="1076"/>
          <ac:spMkLst>
            <pc:docMk/>
            <pc:sldMk cId="2294271855" sldId="265"/>
            <ac:spMk id="11" creationId="{D50AB80A-E9E8-BD8C-5C35-B35AD685177B}"/>
          </ac:spMkLst>
        </pc:spChg>
        <pc:spChg chg="mod">
          <ac:chgData name="Guerette,Christine E." userId="5a3c7fcc-11d9-449a-8833-8c5c0717fde8" providerId="ADAL" clId="{642FA94E-C54C-40A2-8F17-3ED4DB8A2FF1}" dt="2024-10-09T19:19:19.989" v="1914" actId="13822"/>
          <ac:spMkLst>
            <pc:docMk/>
            <pc:sldMk cId="2294271855" sldId="265"/>
            <ac:spMk id="12" creationId="{A012669C-9A83-9CE8-F70E-A368508D9F61}"/>
          </ac:spMkLst>
        </pc:spChg>
        <pc:spChg chg="mod">
          <ac:chgData name="Guerette,Christine E." userId="5a3c7fcc-11d9-449a-8833-8c5c0717fde8" providerId="ADAL" clId="{642FA94E-C54C-40A2-8F17-3ED4DB8A2FF1}" dt="2024-10-09T19:05:51.977" v="1880" actId="1076"/>
          <ac:spMkLst>
            <pc:docMk/>
            <pc:sldMk cId="2294271855" sldId="265"/>
            <ac:spMk id="13" creationId="{92432CD4-1BB8-EA94-B8D5-EE6B5C809B75}"/>
          </ac:spMkLst>
        </pc:spChg>
        <pc:spChg chg="mod">
          <ac:chgData name="Guerette,Christine E." userId="5a3c7fcc-11d9-449a-8833-8c5c0717fde8" providerId="ADAL" clId="{642FA94E-C54C-40A2-8F17-3ED4DB8A2FF1}" dt="2024-10-09T19:19:29.013" v="1915" actId="13822"/>
          <ac:spMkLst>
            <pc:docMk/>
            <pc:sldMk cId="2294271855" sldId="265"/>
            <ac:spMk id="14" creationId="{437225E7-375F-F32B-132A-E5BEDF1D2566}"/>
          </ac:spMkLst>
        </pc:spChg>
        <pc:spChg chg="mod">
          <ac:chgData name="Guerette,Christine E." userId="5a3c7fcc-11d9-449a-8833-8c5c0717fde8" providerId="ADAL" clId="{642FA94E-C54C-40A2-8F17-3ED4DB8A2FF1}" dt="2024-10-09T19:18:15.079" v="1899" actId="13822"/>
          <ac:spMkLst>
            <pc:docMk/>
            <pc:sldMk cId="2294271855" sldId="265"/>
            <ac:spMk id="15" creationId="{EA8F24C8-6F53-D0B6-3682-61CA5887712A}"/>
          </ac:spMkLst>
        </pc:spChg>
      </pc:sldChg>
      <pc:sldChg chg="modSp add del mod ord">
        <pc:chgData name="Guerette,Christine E." userId="5a3c7fcc-11d9-449a-8833-8c5c0717fde8" providerId="ADAL" clId="{642FA94E-C54C-40A2-8F17-3ED4DB8A2FF1}" dt="2024-10-09T20:23:44.749" v="2373" actId="2696"/>
        <pc:sldMkLst>
          <pc:docMk/>
          <pc:sldMk cId="25504141" sldId="266"/>
        </pc:sldMkLst>
        <pc:spChg chg="mod">
          <ac:chgData name="Guerette,Christine E." userId="5a3c7fcc-11d9-449a-8833-8c5c0717fde8" providerId="ADAL" clId="{642FA94E-C54C-40A2-8F17-3ED4DB8A2FF1}" dt="2024-10-09T20:22:58.282" v="2367"/>
          <ac:spMkLst>
            <pc:docMk/>
            <pc:sldMk cId="25504141" sldId="266"/>
            <ac:spMk id="3" creationId="{4F0E7312-49A7-F233-DEAC-DF192CACF65E}"/>
          </ac:spMkLst>
        </pc:spChg>
      </pc:sldChg>
      <pc:sldChg chg="modSp add mod ord">
        <pc:chgData name="Guerette,Christine E." userId="5a3c7fcc-11d9-449a-8833-8c5c0717fde8" providerId="ADAL" clId="{642FA94E-C54C-40A2-8F17-3ED4DB8A2FF1}" dt="2024-10-10T18:15:15.805" v="3002" actId="5793"/>
        <pc:sldMkLst>
          <pc:docMk/>
          <pc:sldMk cId="268726255" sldId="266"/>
        </pc:sldMkLst>
        <pc:spChg chg="mod">
          <ac:chgData name="Guerette,Christine E." userId="5a3c7fcc-11d9-449a-8833-8c5c0717fde8" providerId="ADAL" clId="{642FA94E-C54C-40A2-8F17-3ED4DB8A2FF1}" dt="2024-10-10T18:09:16.419" v="2663" actId="404"/>
          <ac:spMkLst>
            <pc:docMk/>
            <pc:sldMk cId="268726255" sldId="266"/>
            <ac:spMk id="2" creationId="{05769314-00B6-3437-FFAA-25EF07AE2308}"/>
          </ac:spMkLst>
        </pc:spChg>
        <pc:spChg chg="mod">
          <ac:chgData name="Guerette,Christine E." userId="5a3c7fcc-11d9-449a-8833-8c5c0717fde8" providerId="ADAL" clId="{642FA94E-C54C-40A2-8F17-3ED4DB8A2FF1}" dt="2024-10-10T17:58:24.699" v="2656" actId="20577"/>
          <ac:spMkLst>
            <pc:docMk/>
            <pc:sldMk cId="268726255" sldId="266"/>
            <ac:spMk id="3" creationId="{4F0E7312-49A7-F233-DEAC-DF192CACF65E}"/>
          </ac:spMkLst>
        </pc:spChg>
        <pc:spChg chg="mod">
          <ac:chgData name="Guerette,Christine E." userId="5a3c7fcc-11d9-449a-8833-8c5c0717fde8" providerId="ADAL" clId="{642FA94E-C54C-40A2-8F17-3ED4DB8A2FF1}" dt="2024-10-10T18:15:15.805" v="3002" actId="5793"/>
          <ac:spMkLst>
            <pc:docMk/>
            <pc:sldMk cId="268726255" sldId="266"/>
            <ac:spMk id="4" creationId="{82792CB9-E125-BA62-FD86-6A4DD905580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82630F-545C-4C04-AD99-E2060C695FDD}" type="datetimeFigureOut">
              <a:rPr lang="en-US" smtClean="0"/>
              <a:t>11/15/2024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1BE98A-9117-4B12-9178-5EC3017213C9}" type="slidenum">
              <a:rPr lang="en-US" smtClean="0"/>
              <a:t>‹#›</a:t>
            </a:fld>
            <a:endParaRPr lang="en-US"/>
          </a:p>
        </p:txBody>
      </p:sp>
    </p:spTree>
    <p:extLst>
      <p:ext uri="{BB962C8B-B14F-4D97-AF65-F5344CB8AC3E}">
        <p14:creationId xmlns:p14="http://schemas.microsoft.com/office/powerpoint/2010/main" val="1426793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FFFF"/>
                </a:solidFill>
                <a:latin typeface="Canva Sans Bold"/>
                <a:ea typeface="Canva Sans Bold"/>
                <a:cs typeface="Canva Sans Bold"/>
                <a:sym typeface="Canva Sans Bold"/>
              </a:rPr>
              <a:t>Unpacking Youth Substance Use in Connecticut: </a:t>
            </a:r>
            <a:r>
              <a:rPr lang="en-US" sz="1200" spc="311" dirty="0">
                <a:solidFill>
                  <a:srgbClr val="FFFFFF"/>
                </a:solidFill>
                <a:latin typeface="Calibri (MS)"/>
                <a:ea typeface="Calibri (MS)"/>
                <a:cs typeface="Calibri (MS)"/>
                <a:sym typeface="Calibri (MS)"/>
              </a:rPr>
              <a:t>Using Focus Group Data to Unpack the Results of the 2023 Connecticut School Health Survey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FFFFFF"/>
              </a:solidFill>
              <a:latin typeface="Canva Sans Bold"/>
              <a:ea typeface="Canva Sans Bold"/>
              <a:cs typeface="Canva Sans Bold"/>
              <a:sym typeface="Canva Sans Bold"/>
            </a:endParaRPr>
          </a:p>
        </p:txBody>
      </p:sp>
      <p:sp>
        <p:nvSpPr>
          <p:cNvPr id="4" name="Slide Number Placeholder 3"/>
          <p:cNvSpPr>
            <a:spLocks noGrp="1"/>
          </p:cNvSpPr>
          <p:nvPr>
            <p:ph type="sldNum" sz="quarter" idx="5"/>
          </p:nvPr>
        </p:nvSpPr>
        <p:spPr/>
        <p:txBody>
          <a:bodyPr/>
          <a:lstStyle/>
          <a:p>
            <a:fld id="{041BE98A-9117-4B12-9178-5EC3017213C9}" type="slidenum">
              <a:rPr lang="en-US" smtClean="0"/>
              <a:t>1</a:t>
            </a:fld>
            <a:endParaRPr lang="en-US"/>
          </a:p>
        </p:txBody>
      </p:sp>
    </p:spTree>
    <p:extLst>
      <p:ext uri="{BB962C8B-B14F-4D97-AF65-F5344CB8AC3E}">
        <p14:creationId xmlns:p14="http://schemas.microsoft.com/office/powerpoint/2010/main" val="2805269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FG perspectives reiterate these findings. Youth smoke, they use marijuana carts in vape pens, and consume food with cannabis it like gummies, cupcakes, brownies, and cookies.</a:t>
            </a:r>
          </a:p>
        </p:txBody>
      </p:sp>
      <p:sp>
        <p:nvSpPr>
          <p:cNvPr id="4" name="Slide Number Placeholder 3"/>
          <p:cNvSpPr>
            <a:spLocks noGrp="1"/>
          </p:cNvSpPr>
          <p:nvPr>
            <p:ph type="sldNum" sz="quarter" idx="5"/>
          </p:nvPr>
        </p:nvSpPr>
        <p:spPr/>
        <p:txBody>
          <a:bodyPr/>
          <a:lstStyle/>
          <a:p>
            <a:fld id="{041BE98A-9117-4B12-9178-5EC3017213C9}" type="slidenum">
              <a:rPr lang="en-US" smtClean="0"/>
              <a:t>15</a:t>
            </a:fld>
            <a:endParaRPr lang="en-US"/>
          </a:p>
        </p:txBody>
      </p:sp>
    </p:spTree>
    <p:extLst>
      <p:ext uri="{BB962C8B-B14F-4D97-AF65-F5344CB8AC3E}">
        <p14:creationId xmlns:p14="http://schemas.microsoft.com/office/powerpoint/2010/main" val="4054115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dirty="0"/>
              <a:t>According to the CSHS, 1 in 5 high schoolers do not think that someone their age risks harming themselves by using marijuana regularly. However, t</a:t>
            </a:r>
            <a:r>
              <a:rPr lang="en-US" sz="1200" dirty="0">
                <a:effectLst/>
                <a:latin typeface="Arial" panose="020B0604020202020204" pitchFamily="34" charset="0"/>
              </a:rPr>
              <a:t>here does not seem to be much difference between categories.</a:t>
            </a:r>
            <a:endParaRPr lang="en-US" dirty="0"/>
          </a:p>
        </p:txBody>
      </p:sp>
      <p:sp>
        <p:nvSpPr>
          <p:cNvPr id="4" name="Slide Number Placeholder 3"/>
          <p:cNvSpPr>
            <a:spLocks noGrp="1"/>
          </p:cNvSpPr>
          <p:nvPr>
            <p:ph type="sldNum" sz="quarter" idx="5"/>
          </p:nvPr>
        </p:nvSpPr>
        <p:spPr/>
        <p:txBody>
          <a:bodyPr/>
          <a:lstStyle/>
          <a:p>
            <a:fld id="{041BE98A-9117-4B12-9178-5EC3017213C9}" type="slidenum">
              <a:rPr lang="en-US" smtClean="0"/>
              <a:t>16</a:t>
            </a:fld>
            <a:endParaRPr lang="en-US"/>
          </a:p>
        </p:txBody>
      </p:sp>
    </p:spTree>
    <p:extLst>
      <p:ext uri="{BB962C8B-B14F-4D97-AF65-F5344CB8AC3E}">
        <p14:creationId xmlns:p14="http://schemas.microsoft.com/office/powerpoint/2010/main" val="465837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FG participants asked about how legalization of cannabis change perception, shared thoughts of there being less repercussions and less perceived danger because it is legal for adults. Youth question if there is a difference between using as adults vs using at their current age.</a:t>
            </a:r>
          </a:p>
        </p:txBody>
      </p:sp>
      <p:sp>
        <p:nvSpPr>
          <p:cNvPr id="4" name="Slide Number Placeholder 3"/>
          <p:cNvSpPr>
            <a:spLocks noGrp="1"/>
          </p:cNvSpPr>
          <p:nvPr>
            <p:ph type="sldNum" sz="quarter" idx="5"/>
          </p:nvPr>
        </p:nvSpPr>
        <p:spPr/>
        <p:txBody>
          <a:bodyPr/>
          <a:lstStyle/>
          <a:p>
            <a:fld id="{041BE98A-9117-4B12-9178-5EC3017213C9}" type="slidenum">
              <a:rPr lang="en-US" smtClean="0"/>
              <a:t>17</a:t>
            </a:fld>
            <a:endParaRPr lang="en-US"/>
          </a:p>
        </p:txBody>
      </p:sp>
    </p:spTree>
    <p:extLst>
      <p:ext uri="{BB962C8B-B14F-4D97-AF65-F5344CB8AC3E}">
        <p14:creationId xmlns:p14="http://schemas.microsoft.com/office/powerpoint/2010/main" val="2226979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this </a:t>
            </a:r>
            <a:r>
              <a:rPr lang="en-US" dirty="0" err="1"/>
              <a:t>mxed</a:t>
            </a:r>
            <a:r>
              <a:rPr lang="en-US" dirty="0"/>
              <a:t> method approach revealed areas where the qualitative data and quantitative on youth substance use were similar. This corroborates the findings between both sources and adds depth to those </a:t>
            </a:r>
            <a:r>
              <a:rPr lang="en-US" dirty="0" err="1"/>
              <a:t>findins</a:t>
            </a:r>
            <a:r>
              <a:rPr lang="en-US" dirty="0"/>
              <a:t> to fully understand the full picture. However, there </a:t>
            </a:r>
            <a:r>
              <a:rPr lang="en-US" dirty="0" err="1"/>
              <a:t>wre</a:t>
            </a:r>
            <a:r>
              <a:rPr lang="en-US" dirty="0"/>
              <a:t> times where qual ad quant differed. These differences could indicate weaknesses of sources. For example, FG </a:t>
            </a:r>
            <a:r>
              <a:rPr lang="en-US" dirty="0" err="1"/>
              <a:t>perpsectives</a:t>
            </a:r>
            <a:r>
              <a:rPr lang="en-US" dirty="0"/>
              <a:t> open to bias because of personal </a:t>
            </a:r>
            <a:r>
              <a:rPr lang="en-US" dirty="0" err="1"/>
              <a:t>perience</a:t>
            </a:r>
            <a:r>
              <a:rPr lang="en-US" dirty="0"/>
              <a:t>. CSHS is conducted in school, so students might under report because not comfortable disclosing substance use especially if that substance use is happening on school property. Differences also provide areas for future analysis and research to understand why those differences exist.</a:t>
            </a:r>
          </a:p>
          <a:p>
            <a:endParaRPr lang="en-US" dirty="0"/>
          </a:p>
        </p:txBody>
      </p:sp>
      <p:sp>
        <p:nvSpPr>
          <p:cNvPr id="4" name="Slide Number Placeholder 3"/>
          <p:cNvSpPr>
            <a:spLocks noGrp="1"/>
          </p:cNvSpPr>
          <p:nvPr>
            <p:ph type="sldNum" sz="quarter" idx="5"/>
          </p:nvPr>
        </p:nvSpPr>
        <p:spPr/>
        <p:txBody>
          <a:bodyPr/>
          <a:lstStyle/>
          <a:p>
            <a:fld id="{041BE98A-9117-4B12-9178-5EC3017213C9}" type="slidenum">
              <a:rPr lang="en-US" smtClean="0"/>
              <a:t>18</a:t>
            </a:fld>
            <a:endParaRPr lang="en-US"/>
          </a:p>
        </p:txBody>
      </p:sp>
    </p:spTree>
    <p:extLst>
      <p:ext uri="{BB962C8B-B14F-4D97-AF65-F5344CB8AC3E}">
        <p14:creationId xmlns:p14="http://schemas.microsoft.com/office/powerpoint/2010/main" val="1886255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Wrap with some final thoughts: Qual and quant data serv different purposes. One is not better than the other. When trying to understand substance use, qual and quant data should be explored together. Focus group data can be used to unpack quantitative results and gain a deeper understanding of quantitative findings. Finally, this mixed method approach is useful for strategic panning because exploration of qual and quant can help develop recommendations for prevention work by working to understand why data is similar or how it differs.</a:t>
            </a:r>
          </a:p>
        </p:txBody>
      </p:sp>
      <p:sp>
        <p:nvSpPr>
          <p:cNvPr id="4" name="Slide Number Placeholder 3"/>
          <p:cNvSpPr>
            <a:spLocks noGrp="1"/>
          </p:cNvSpPr>
          <p:nvPr>
            <p:ph type="sldNum" sz="quarter" idx="5"/>
          </p:nvPr>
        </p:nvSpPr>
        <p:spPr/>
        <p:txBody>
          <a:bodyPr/>
          <a:lstStyle/>
          <a:p>
            <a:fld id="{041BE98A-9117-4B12-9178-5EC3017213C9}" type="slidenum">
              <a:rPr lang="en-US" smtClean="0"/>
              <a:t>19</a:t>
            </a:fld>
            <a:endParaRPr lang="en-US"/>
          </a:p>
        </p:txBody>
      </p:sp>
    </p:spTree>
    <p:extLst>
      <p:ext uri="{BB962C8B-B14F-4D97-AF65-F5344CB8AC3E}">
        <p14:creationId xmlns:p14="http://schemas.microsoft.com/office/powerpoint/2010/main" val="275972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end of this presentation I will demonstrate the importance of using multiple data source to explain substance use patterns among youth in CT. I will do this by discussing the results of the CSHS in the context of the focus group results from the DMHAS YPFG initiative</a:t>
            </a:r>
          </a:p>
        </p:txBody>
      </p:sp>
      <p:sp>
        <p:nvSpPr>
          <p:cNvPr id="4" name="Slide Number Placeholder 3"/>
          <p:cNvSpPr>
            <a:spLocks noGrp="1"/>
          </p:cNvSpPr>
          <p:nvPr>
            <p:ph type="sldNum" sz="quarter" idx="5"/>
          </p:nvPr>
        </p:nvSpPr>
        <p:spPr/>
        <p:txBody>
          <a:bodyPr/>
          <a:lstStyle/>
          <a:p>
            <a:fld id="{041BE98A-9117-4B12-9178-5EC3017213C9}" type="slidenum">
              <a:rPr lang="en-US" smtClean="0"/>
              <a:t>2</a:t>
            </a:fld>
            <a:endParaRPr lang="en-US"/>
          </a:p>
        </p:txBody>
      </p:sp>
    </p:spTree>
    <p:extLst>
      <p:ext uri="{BB962C8B-B14F-4D97-AF65-F5344CB8AC3E}">
        <p14:creationId xmlns:p14="http://schemas.microsoft.com/office/powerpoint/2010/main" val="2296066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solidFill>
                  <a:srgbClr val="000000"/>
                </a:solidFill>
                <a:effectLst/>
                <a:latin typeface="Aptos" panose="020B0004020202020204" pitchFamily="34" charset="0"/>
                <a:ea typeface="MS Mincho" panose="02020609040205080304" pitchFamily="49" charset="-128"/>
                <a:cs typeface="Segoe UI" panose="020B0502040204020203" pitchFamily="34" charset="0"/>
              </a:rPr>
              <a:t>To provide </a:t>
            </a:r>
            <a:r>
              <a:rPr lang="en-US" sz="1200" dirty="0">
                <a:solidFill>
                  <a:srgbClr val="000000"/>
                </a:solidFill>
                <a:effectLst/>
                <a:latin typeface="Aptos" panose="020B0004020202020204" pitchFamily="34" charset="0"/>
                <a:ea typeface="MS Mincho" panose="02020609040205080304" pitchFamily="49" charset="-128"/>
                <a:cs typeface="Arial" panose="020B0604020202020204" pitchFamily="34" charset="0"/>
              </a:rPr>
              <a:t>a deeper understanding of youth access, perceptions, and drivers of substance use across the </a:t>
            </a:r>
            <a:r>
              <a:rPr lang="en-US" sz="1200" dirty="0">
                <a:solidFill>
                  <a:srgbClr val="000000"/>
                </a:solidFill>
                <a:effectLst/>
                <a:latin typeface="Aptos" panose="020B0004020202020204" pitchFamily="34" charset="0"/>
                <a:ea typeface="MS Mincho" panose="02020609040205080304" pitchFamily="49" charset="-128"/>
                <a:cs typeface="Segoe UI" panose="020B0502040204020203" pitchFamily="34" charset="0"/>
              </a:rPr>
              <a:t>state, I used a mixed method approach by looking at quant and qual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ptos" panose="020B0004020202020204" pitchFamily="34" charset="0"/>
                <a:ea typeface="MS Mincho" panose="02020609040205080304" pitchFamily="49" charset="-128"/>
                <a:cs typeface="Segoe UI" panose="020B0502040204020203" pitchFamily="34" charset="0"/>
              </a:rPr>
              <a:t>qual data perspectives can help support, amplify, illuminate, and qualify quant data findings</a:t>
            </a:r>
          </a:p>
          <a:p>
            <a:pPr marL="171450" indent="-171450">
              <a:buFont typeface="Arial" panose="020B0604020202020204" pitchFamily="34" charset="0"/>
              <a:buChar char="•"/>
            </a:pPr>
            <a:endParaRPr lang="en-US" sz="1200" dirty="0">
              <a:solidFill>
                <a:srgbClr val="000000"/>
              </a:solidFill>
              <a:effectLst/>
              <a:latin typeface="Aptos" panose="020B0004020202020204" pitchFamily="34" charset="0"/>
              <a:ea typeface="MS Mincho" panose="02020609040205080304" pitchFamily="49" charset="-128"/>
              <a:cs typeface="Segoe UI" panose="020B0502040204020203" pitchFamily="34" charset="0"/>
            </a:endParaRPr>
          </a:p>
          <a:p>
            <a:pPr marL="171450" indent="-171450">
              <a:buFont typeface="Arial" panose="020B0604020202020204" pitchFamily="34" charset="0"/>
              <a:buChar char="•"/>
            </a:pPr>
            <a:endParaRPr lang="en-US" sz="1200" dirty="0">
              <a:effectLst/>
              <a:latin typeface="Aptos" panose="020B0004020202020204" pitchFamily="34" charset="0"/>
              <a:ea typeface="MS Mincho" panose="02020609040205080304" pitchFamily="49"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41BE98A-9117-4B12-9178-5EC3017213C9}" type="slidenum">
              <a:rPr lang="en-US" smtClean="0"/>
              <a:t>3</a:t>
            </a:fld>
            <a:endParaRPr lang="en-US"/>
          </a:p>
        </p:txBody>
      </p:sp>
    </p:spTree>
    <p:extLst>
      <p:ext uri="{BB962C8B-B14F-4D97-AF65-F5344CB8AC3E}">
        <p14:creationId xmlns:p14="http://schemas.microsoft.com/office/powerpoint/2010/main" val="3481130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effectLst/>
                <a:latin typeface="Segoe UI" panose="020B0502040204020203" pitchFamily="34" charset="0"/>
              </a:rPr>
              <a:t>qualitative data from the </a:t>
            </a:r>
            <a:r>
              <a:rPr lang="en-US" sz="1200" dirty="0"/>
              <a:t>DMHAS Parent and Youth Focus Group Initiative was used </a:t>
            </a:r>
            <a:r>
              <a:rPr lang="en-US" sz="1200" dirty="0">
                <a:effectLst/>
                <a:latin typeface="Segoe UI" panose="020B0502040204020203" pitchFamily="34" charset="0"/>
              </a:rPr>
              <a:t>to contextualize quantitative findings from the CSHS.</a:t>
            </a:r>
          </a:p>
          <a:p>
            <a:pPr marL="171450" indent="-171450">
              <a:buFont typeface="Arial" panose="020B0604020202020204" pitchFamily="34" charset="0"/>
              <a:buChar char="•"/>
            </a:pPr>
            <a:r>
              <a:rPr lang="en-US" sz="1200" dirty="0">
                <a:solidFill>
                  <a:srgbClr val="000000"/>
                </a:solidFill>
                <a:effectLst/>
                <a:latin typeface="Segoe UI" panose="020B0502040204020203" pitchFamily="34" charset="0"/>
                <a:ea typeface="MS Mincho" panose="02020609040205080304" pitchFamily="49" charset="-128"/>
                <a:cs typeface="Segoe UI" panose="020B0502040204020203" pitchFamily="34" charset="0"/>
              </a:rPr>
              <a:t>The quant data source was the 2023 CSHS which is used to monitor trends in health behaviors. 3.182 high school students from grades 9-12 were surveyed across 50 public, charter and vocational high schools rom </a:t>
            </a:r>
            <a:r>
              <a:rPr lang="en-US" sz="1200" dirty="0" err="1">
                <a:solidFill>
                  <a:srgbClr val="000000"/>
                </a:solidFill>
                <a:effectLst/>
                <a:latin typeface="Segoe UI" panose="020B0502040204020203" pitchFamily="34" charset="0"/>
                <a:ea typeface="MS Mincho" panose="02020609040205080304" pitchFamily="49" charset="-128"/>
                <a:cs typeface="Segoe UI" panose="020B0502040204020203" pitchFamily="34" charset="0"/>
              </a:rPr>
              <a:t>feb</a:t>
            </a:r>
            <a:r>
              <a:rPr lang="en-US" sz="1200" dirty="0">
                <a:solidFill>
                  <a:srgbClr val="000000"/>
                </a:solidFill>
                <a:effectLst/>
                <a:latin typeface="Segoe UI" panose="020B0502040204020203" pitchFamily="34" charset="0"/>
                <a:ea typeface="MS Mincho" panose="02020609040205080304" pitchFamily="49" charset="-128"/>
                <a:cs typeface="Segoe UI" panose="020B0502040204020203" pitchFamily="34" charset="0"/>
              </a:rPr>
              <a:t> to </a:t>
            </a:r>
            <a:r>
              <a:rPr lang="en-US" sz="1200" dirty="0" err="1">
                <a:solidFill>
                  <a:srgbClr val="000000"/>
                </a:solidFill>
                <a:effectLst/>
                <a:latin typeface="Segoe UI" panose="020B0502040204020203" pitchFamily="34" charset="0"/>
                <a:ea typeface="MS Mincho" panose="02020609040205080304" pitchFamily="49" charset="-128"/>
                <a:cs typeface="Segoe UI" panose="020B0502040204020203" pitchFamily="34" charset="0"/>
              </a:rPr>
              <a:t>jun</a:t>
            </a:r>
            <a:r>
              <a:rPr lang="en-US" sz="1200" dirty="0">
                <a:solidFill>
                  <a:srgbClr val="000000"/>
                </a:solidFill>
                <a:effectLst/>
                <a:latin typeface="Segoe UI" panose="020B0502040204020203" pitchFamily="34" charset="0"/>
                <a:ea typeface="MS Mincho" panose="02020609040205080304" pitchFamily="49" charset="-128"/>
                <a:cs typeface="Segoe UI" panose="020B0502040204020203" pitchFamily="34" charset="0"/>
              </a:rPr>
              <a:t> of 2023.</a:t>
            </a:r>
          </a:p>
          <a:p>
            <a:pPr marL="171450" indent="-171450">
              <a:buFont typeface="Arial" panose="020B0604020202020204" pitchFamily="34" charset="0"/>
              <a:buChar char="•"/>
            </a:pPr>
            <a:r>
              <a:rPr lang="en-US" sz="1200" dirty="0">
                <a:solidFill>
                  <a:srgbClr val="000000"/>
                </a:solidFill>
                <a:effectLst/>
                <a:latin typeface="Segoe UI" panose="020B0502040204020203" pitchFamily="34" charset="0"/>
                <a:ea typeface="MS Mincho" panose="02020609040205080304" pitchFamily="49" charset="-128"/>
                <a:cs typeface="Segoe UI" panose="020B0502040204020203" pitchFamily="34" charset="0"/>
              </a:rPr>
              <a:t>The qual data source was the 2022-2023 DMHAS PYFG Initiative that collected youth perspectives on substance use across 12 high-risk communities in CT. 14 youth focus groups were conducted from march to June of 2023.</a:t>
            </a:r>
            <a:endParaRPr lang="en-US" sz="1200" dirty="0">
              <a:solidFill>
                <a:srgbClr val="000000"/>
              </a:solidFill>
              <a:effectLst/>
              <a:latin typeface="Aptos" panose="020B0004020202020204" pitchFamily="34" charset="0"/>
              <a:ea typeface="MS Mincho" panose="02020609040205080304" pitchFamily="49" charset="-128"/>
              <a:cs typeface="Segoe UI" panose="020B0502040204020203" pitchFamily="34" charset="0"/>
            </a:endParaRPr>
          </a:p>
        </p:txBody>
      </p:sp>
      <p:sp>
        <p:nvSpPr>
          <p:cNvPr id="4" name="Slide Number Placeholder 3"/>
          <p:cNvSpPr>
            <a:spLocks noGrp="1"/>
          </p:cNvSpPr>
          <p:nvPr>
            <p:ph type="sldNum" sz="quarter" idx="5"/>
          </p:nvPr>
        </p:nvSpPr>
        <p:spPr/>
        <p:txBody>
          <a:bodyPr/>
          <a:lstStyle/>
          <a:p>
            <a:fld id="{041BE98A-9117-4B12-9178-5EC3017213C9}" type="slidenum">
              <a:rPr lang="en-US" smtClean="0"/>
              <a:t>4</a:t>
            </a:fld>
            <a:endParaRPr lang="en-US"/>
          </a:p>
        </p:txBody>
      </p:sp>
    </p:spTree>
    <p:extLst>
      <p:ext uri="{BB962C8B-B14F-4D97-AF65-F5344CB8AC3E}">
        <p14:creationId xmlns:p14="http://schemas.microsoft.com/office/powerpoint/2010/main" val="90019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Segoe UI" panose="020B0502040204020203" pitchFamily="34" charset="0"/>
              </a:rPr>
              <a:t>Alcohol is most frequently used, followed by marijuana, and then </a:t>
            </a:r>
            <a:r>
              <a:rPr lang="en-US" sz="1200" dirty="0" err="1">
                <a:effectLst/>
                <a:latin typeface="Segoe UI" panose="020B0502040204020203" pitchFamily="34" charset="0"/>
              </a:rPr>
              <a:t>evp</a:t>
            </a:r>
            <a:r>
              <a:rPr lang="en-US" sz="1200" dirty="0">
                <a:effectLst/>
                <a:latin typeface="Segoe UI" panose="020B0502040204020203" pitchFamily="34" charset="0"/>
              </a:rPr>
              <a:t> use</a:t>
            </a:r>
          </a:p>
        </p:txBody>
      </p:sp>
      <p:sp>
        <p:nvSpPr>
          <p:cNvPr id="4" name="Slide Number Placeholder 3"/>
          <p:cNvSpPr>
            <a:spLocks noGrp="1"/>
          </p:cNvSpPr>
          <p:nvPr>
            <p:ph type="sldNum" sz="quarter" idx="5"/>
          </p:nvPr>
        </p:nvSpPr>
        <p:spPr/>
        <p:txBody>
          <a:bodyPr/>
          <a:lstStyle/>
          <a:p>
            <a:fld id="{041BE98A-9117-4B12-9178-5EC3017213C9}" type="slidenum">
              <a:rPr lang="en-US" smtClean="0"/>
              <a:t>6</a:t>
            </a:fld>
            <a:endParaRPr lang="en-US"/>
          </a:p>
        </p:txBody>
      </p:sp>
    </p:spTree>
    <p:extLst>
      <p:ext uri="{BB962C8B-B14F-4D97-AF65-F5344CB8AC3E}">
        <p14:creationId xmlns:p14="http://schemas.microsoft.com/office/powerpoint/2010/main" val="2165667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Segoe UI" panose="020B0502040204020203" pitchFamily="34" charset="0"/>
              </a:rPr>
              <a:t>Youth </a:t>
            </a:r>
            <a:r>
              <a:rPr lang="en-US" sz="1200" dirty="0" err="1">
                <a:effectLst/>
                <a:latin typeface="Segoe UI" panose="020B0502040204020203" pitchFamily="34" charset="0"/>
              </a:rPr>
              <a:t>fg</a:t>
            </a:r>
            <a:r>
              <a:rPr lang="en-US" sz="1200" dirty="0">
                <a:effectLst/>
                <a:latin typeface="Segoe UI" panose="020B0502040204020203" pitchFamily="34" charset="0"/>
              </a:rPr>
              <a:t> perspectives is that vaping is most common, cannabis is </a:t>
            </a:r>
            <a:r>
              <a:rPr lang="en-US" sz="1200" dirty="0" err="1">
                <a:effectLst/>
                <a:latin typeface="Segoe UI" panose="020B0502040204020203" pitchFamily="34" charset="0"/>
              </a:rPr>
              <a:t>stil</a:t>
            </a:r>
            <a:r>
              <a:rPr lang="en-US" sz="1200" dirty="0">
                <a:effectLst/>
                <a:latin typeface="Segoe UI" panose="020B0502040204020203" pitchFamily="34" charset="0"/>
              </a:rPr>
              <a:t> in </a:t>
            </a:r>
            <a:r>
              <a:rPr lang="en-US" sz="1200" dirty="0" err="1">
                <a:effectLst/>
                <a:latin typeface="Segoe UI" panose="020B0502040204020203" pitchFamily="34" charset="0"/>
              </a:rPr>
              <a:t>midde</a:t>
            </a:r>
            <a:r>
              <a:rPr lang="en-US" sz="1200" dirty="0">
                <a:effectLst/>
                <a:latin typeface="Segoe UI" panose="020B0502040204020203" pitchFamily="34" charset="0"/>
              </a:rPr>
              <a:t>, and alcohol is least common which differs from frequency reported in CSHS. Vaping and cannabis use is very visible. Every day youth see vaping and cannabis use in bathrooms. Alcohol use is less visible. Less daily use because harder to hide. Youth also shared that </a:t>
            </a:r>
            <a:r>
              <a:rPr lang="en-US" sz="1200" dirty="0" err="1">
                <a:effectLst/>
                <a:latin typeface="Segoe UI" panose="020B0502040204020203" pitchFamily="34" charset="0"/>
              </a:rPr>
              <a:t>alocohol</a:t>
            </a:r>
            <a:r>
              <a:rPr lang="en-US" sz="1200" dirty="0">
                <a:effectLst/>
                <a:latin typeface="Segoe UI" panose="020B0502040204020203" pitchFamily="34" charset="0"/>
              </a:rPr>
              <a:t> is used at parties and other social gatherings which are not happening </a:t>
            </a:r>
            <a:r>
              <a:rPr lang="en-US" sz="1200" dirty="0" err="1">
                <a:effectLst/>
                <a:latin typeface="Segoe UI" panose="020B0502040204020203" pitchFamily="34" charset="0"/>
              </a:rPr>
              <a:t>everday</a:t>
            </a:r>
            <a:r>
              <a:rPr lang="en-US" sz="1200" dirty="0">
                <a:effectLst/>
                <a:latin typeface="Segoe UI" panose="020B0502040204020203" pitchFamily="34" charset="0"/>
              </a:rPr>
              <a:t>.</a:t>
            </a:r>
          </a:p>
        </p:txBody>
      </p:sp>
      <p:sp>
        <p:nvSpPr>
          <p:cNvPr id="4" name="Slide Number Placeholder 3"/>
          <p:cNvSpPr>
            <a:spLocks noGrp="1"/>
          </p:cNvSpPr>
          <p:nvPr>
            <p:ph type="sldNum" sz="quarter" idx="5"/>
          </p:nvPr>
        </p:nvSpPr>
        <p:spPr/>
        <p:txBody>
          <a:bodyPr/>
          <a:lstStyle/>
          <a:p>
            <a:fld id="{041BE98A-9117-4B12-9178-5EC3017213C9}" type="slidenum">
              <a:rPr lang="en-US" smtClean="0"/>
              <a:t>7</a:t>
            </a:fld>
            <a:endParaRPr lang="en-US"/>
          </a:p>
        </p:txBody>
      </p:sp>
    </p:spTree>
    <p:extLst>
      <p:ext uri="{BB962C8B-B14F-4D97-AF65-F5344CB8AC3E}">
        <p14:creationId xmlns:p14="http://schemas.microsoft.com/office/powerpoint/2010/main" val="2669518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CSHS, of </a:t>
            </a:r>
            <a:r>
              <a:rPr lang="en-US" dirty="0" err="1"/>
              <a:t>hs</a:t>
            </a:r>
            <a:r>
              <a:rPr lang="en-US" dirty="0"/>
              <a:t> students who reported current </a:t>
            </a:r>
            <a:r>
              <a:rPr lang="en-US" dirty="0" err="1"/>
              <a:t>evp</a:t>
            </a:r>
            <a:r>
              <a:rPr lang="en-US" dirty="0"/>
              <a:t> use 69.1% reported vaping marijuana in the past 30 days while 94.9% reported most often using a flavored product in their vapes. Qual perspective support these finds and expand that marketing is geared towards youth. Flavors are appealing which might explain widespread flavored product use.</a:t>
            </a:r>
          </a:p>
        </p:txBody>
      </p:sp>
      <p:sp>
        <p:nvSpPr>
          <p:cNvPr id="4" name="Slide Number Placeholder 3"/>
          <p:cNvSpPr>
            <a:spLocks noGrp="1"/>
          </p:cNvSpPr>
          <p:nvPr>
            <p:ph type="sldNum" sz="quarter" idx="5"/>
          </p:nvPr>
        </p:nvSpPr>
        <p:spPr/>
        <p:txBody>
          <a:bodyPr/>
          <a:lstStyle/>
          <a:p>
            <a:fld id="{041BE98A-9117-4B12-9178-5EC3017213C9}" type="slidenum">
              <a:rPr lang="en-US" smtClean="0"/>
              <a:t>11</a:t>
            </a:fld>
            <a:endParaRPr lang="en-US"/>
          </a:p>
        </p:txBody>
      </p:sp>
    </p:spTree>
    <p:extLst>
      <p:ext uri="{BB962C8B-B14F-4D97-AF65-F5344CB8AC3E}">
        <p14:creationId xmlns:p14="http://schemas.microsoft.com/office/powerpoint/2010/main" val="196569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CSHS. 10.8% of high students reported purchasing vape from convenience store, supermarket, discount store, or gas station. FG data clarifies that youth buy from stores tat do not card. Another perspective is that youth are getting vapes from each other. They share with their friends and vapes are pass around among friend groups.</a:t>
            </a:r>
          </a:p>
        </p:txBody>
      </p:sp>
      <p:sp>
        <p:nvSpPr>
          <p:cNvPr id="4" name="Slide Number Placeholder 3"/>
          <p:cNvSpPr>
            <a:spLocks noGrp="1"/>
          </p:cNvSpPr>
          <p:nvPr>
            <p:ph type="sldNum" sz="quarter" idx="5"/>
          </p:nvPr>
        </p:nvSpPr>
        <p:spPr/>
        <p:txBody>
          <a:bodyPr/>
          <a:lstStyle/>
          <a:p>
            <a:fld id="{041BE98A-9117-4B12-9178-5EC3017213C9}" type="slidenum">
              <a:rPr lang="en-US" smtClean="0"/>
              <a:t>12</a:t>
            </a:fld>
            <a:endParaRPr lang="en-US"/>
          </a:p>
        </p:txBody>
      </p:sp>
    </p:spTree>
    <p:extLst>
      <p:ext uri="{BB962C8B-B14F-4D97-AF65-F5344CB8AC3E}">
        <p14:creationId xmlns:p14="http://schemas.microsoft.com/office/powerpoint/2010/main" val="2641896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CSHS, high school students who reported current marijuana use most often smoked in joint, bong, pipe or blunt, vaporized cannabis, or used edibles.</a:t>
            </a:r>
          </a:p>
        </p:txBody>
      </p:sp>
      <p:sp>
        <p:nvSpPr>
          <p:cNvPr id="4" name="Slide Number Placeholder 3"/>
          <p:cNvSpPr>
            <a:spLocks noGrp="1"/>
          </p:cNvSpPr>
          <p:nvPr>
            <p:ph type="sldNum" sz="quarter" idx="5"/>
          </p:nvPr>
        </p:nvSpPr>
        <p:spPr/>
        <p:txBody>
          <a:bodyPr/>
          <a:lstStyle/>
          <a:p>
            <a:fld id="{041BE98A-9117-4B12-9178-5EC3017213C9}" type="slidenum">
              <a:rPr lang="en-US" smtClean="0"/>
              <a:t>14</a:t>
            </a:fld>
            <a:endParaRPr lang="en-US"/>
          </a:p>
        </p:txBody>
      </p:sp>
    </p:spTree>
    <p:extLst>
      <p:ext uri="{BB962C8B-B14F-4D97-AF65-F5344CB8AC3E}">
        <p14:creationId xmlns:p14="http://schemas.microsoft.com/office/powerpoint/2010/main" val="365133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89796-9473-9F58-CE83-1A7D62F020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5D2897-98B3-0B09-4242-2767E4BC9B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65F83D-E494-514C-4132-4B77CC363412}"/>
              </a:ext>
            </a:extLst>
          </p:cNvPr>
          <p:cNvSpPr>
            <a:spLocks noGrp="1"/>
          </p:cNvSpPr>
          <p:nvPr>
            <p:ph type="dt" sz="half" idx="10"/>
          </p:nvPr>
        </p:nvSpPr>
        <p:spPr/>
        <p:txBody>
          <a:bodyPr/>
          <a:lstStyle/>
          <a:p>
            <a:fld id="{A83E3333-25BD-4EDD-8361-2105ECB960BF}" type="datetimeFigureOut">
              <a:rPr lang="en-US" smtClean="0"/>
              <a:t>11/15/2024</a:t>
            </a:fld>
            <a:endParaRPr lang="en-US"/>
          </a:p>
        </p:txBody>
      </p:sp>
      <p:sp>
        <p:nvSpPr>
          <p:cNvPr id="5" name="Footer Placeholder 4">
            <a:extLst>
              <a:ext uri="{FF2B5EF4-FFF2-40B4-BE49-F238E27FC236}">
                <a16:creationId xmlns:a16="http://schemas.microsoft.com/office/drawing/2014/main" id="{A0D18F90-315F-6F5F-2349-4B1DF77EAF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B192DA-B2F6-5988-BFAD-214088A7012C}"/>
              </a:ext>
            </a:extLst>
          </p:cNvPr>
          <p:cNvSpPr>
            <a:spLocks noGrp="1"/>
          </p:cNvSpPr>
          <p:nvPr>
            <p:ph type="sldNum" sz="quarter" idx="12"/>
          </p:nvPr>
        </p:nvSpPr>
        <p:spPr/>
        <p:txBody>
          <a:bodyPr/>
          <a:lstStyle/>
          <a:p>
            <a:fld id="{F989B27D-5722-4FD3-B0CB-61469651A9E1}" type="slidenum">
              <a:rPr lang="en-US" smtClean="0"/>
              <a:t>‹#›</a:t>
            </a:fld>
            <a:endParaRPr lang="en-US"/>
          </a:p>
        </p:txBody>
      </p:sp>
    </p:spTree>
    <p:extLst>
      <p:ext uri="{BB962C8B-B14F-4D97-AF65-F5344CB8AC3E}">
        <p14:creationId xmlns:p14="http://schemas.microsoft.com/office/powerpoint/2010/main" val="2717009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A546B-01CC-A783-95FA-845A664042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485801-7BFF-AF94-7779-8254218270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8B780C-14BE-4C46-BBBA-D08234765B36}"/>
              </a:ext>
            </a:extLst>
          </p:cNvPr>
          <p:cNvSpPr>
            <a:spLocks noGrp="1"/>
          </p:cNvSpPr>
          <p:nvPr>
            <p:ph type="dt" sz="half" idx="10"/>
          </p:nvPr>
        </p:nvSpPr>
        <p:spPr/>
        <p:txBody>
          <a:bodyPr/>
          <a:lstStyle/>
          <a:p>
            <a:fld id="{A83E3333-25BD-4EDD-8361-2105ECB960BF}" type="datetimeFigureOut">
              <a:rPr lang="en-US" smtClean="0"/>
              <a:t>11/15/2024</a:t>
            </a:fld>
            <a:endParaRPr lang="en-US"/>
          </a:p>
        </p:txBody>
      </p:sp>
      <p:sp>
        <p:nvSpPr>
          <p:cNvPr id="5" name="Footer Placeholder 4">
            <a:extLst>
              <a:ext uri="{FF2B5EF4-FFF2-40B4-BE49-F238E27FC236}">
                <a16:creationId xmlns:a16="http://schemas.microsoft.com/office/drawing/2014/main" id="{B0909BF8-47A4-DE68-87CF-B12CF720C2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001A92-B32D-6F91-3B67-1F61D39E79DB}"/>
              </a:ext>
            </a:extLst>
          </p:cNvPr>
          <p:cNvSpPr>
            <a:spLocks noGrp="1"/>
          </p:cNvSpPr>
          <p:nvPr>
            <p:ph type="sldNum" sz="quarter" idx="12"/>
          </p:nvPr>
        </p:nvSpPr>
        <p:spPr/>
        <p:txBody>
          <a:bodyPr/>
          <a:lstStyle/>
          <a:p>
            <a:fld id="{F989B27D-5722-4FD3-B0CB-61469651A9E1}" type="slidenum">
              <a:rPr lang="en-US" smtClean="0"/>
              <a:t>‹#›</a:t>
            </a:fld>
            <a:endParaRPr lang="en-US"/>
          </a:p>
        </p:txBody>
      </p:sp>
    </p:spTree>
    <p:extLst>
      <p:ext uri="{BB962C8B-B14F-4D97-AF65-F5344CB8AC3E}">
        <p14:creationId xmlns:p14="http://schemas.microsoft.com/office/powerpoint/2010/main" val="81945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DBF2DD-E5C1-E97B-DE9A-DF3A976563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33BC5B-9760-45F8-910E-E65E4C324D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76CB72-CBD4-DA68-C60E-E56EC5C1D5C5}"/>
              </a:ext>
            </a:extLst>
          </p:cNvPr>
          <p:cNvSpPr>
            <a:spLocks noGrp="1"/>
          </p:cNvSpPr>
          <p:nvPr>
            <p:ph type="dt" sz="half" idx="10"/>
          </p:nvPr>
        </p:nvSpPr>
        <p:spPr/>
        <p:txBody>
          <a:bodyPr/>
          <a:lstStyle/>
          <a:p>
            <a:fld id="{A83E3333-25BD-4EDD-8361-2105ECB960BF}" type="datetimeFigureOut">
              <a:rPr lang="en-US" smtClean="0"/>
              <a:t>11/15/2024</a:t>
            </a:fld>
            <a:endParaRPr lang="en-US"/>
          </a:p>
        </p:txBody>
      </p:sp>
      <p:sp>
        <p:nvSpPr>
          <p:cNvPr id="5" name="Footer Placeholder 4">
            <a:extLst>
              <a:ext uri="{FF2B5EF4-FFF2-40B4-BE49-F238E27FC236}">
                <a16:creationId xmlns:a16="http://schemas.microsoft.com/office/drawing/2014/main" id="{2B9186E5-78A1-A1EC-1804-A1E1D6BE5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125D48-C063-3588-5BF2-7CEE95EDCBC3}"/>
              </a:ext>
            </a:extLst>
          </p:cNvPr>
          <p:cNvSpPr>
            <a:spLocks noGrp="1"/>
          </p:cNvSpPr>
          <p:nvPr>
            <p:ph type="sldNum" sz="quarter" idx="12"/>
          </p:nvPr>
        </p:nvSpPr>
        <p:spPr/>
        <p:txBody>
          <a:bodyPr/>
          <a:lstStyle/>
          <a:p>
            <a:fld id="{F989B27D-5722-4FD3-B0CB-61469651A9E1}" type="slidenum">
              <a:rPr lang="en-US" smtClean="0"/>
              <a:t>‹#›</a:t>
            </a:fld>
            <a:endParaRPr lang="en-US"/>
          </a:p>
        </p:txBody>
      </p:sp>
    </p:spTree>
    <p:extLst>
      <p:ext uri="{BB962C8B-B14F-4D97-AF65-F5344CB8AC3E}">
        <p14:creationId xmlns:p14="http://schemas.microsoft.com/office/powerpoint/2010/main" val="1196936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92E3A-6F31-426E-C5F2-1133E36A0B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8F2F37-CE8E-7A5A-FADD-9D6C065C14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CCC5F-66C2-39ED-535C-4E1315433AC4}"/>
              </a:ext>
            </a:extLst>
          </p:cNvPr>
          <p:cNvSpPr>
            <a:spLocks noGrp="1"/>
          </p:cNvSpPr>
          <p:nvPr>
            <p:ph type="dt" sz="half" idx="10"/>
          </p:nvPr>
        </p:nvSpPr>
        <p:spPr/>
        <p:txBody>
          <a:bodyPr/>
          <a:lstStyle/>
          <a:p>
            <a:fld id="{A83E3333-25BD-4EDD-8361-2105ECB960BF}" type="datetimeFigureOut">
              <a:rPr lang="en-US" smtClean="0"/>
              <a:t>11/15/2024</a:t>
            </a:fld>
            <a:endParaRPr lang="en-US"/>
          </a:p>
        </p:txBody>
      </p:sp>
      <p:sp>
        <p:nvSpPr>
          <p:cNvPr id="5" name="Footer Placeholder 4">
            <a:extLst>
              <a:ext uri="{FF2B5EF4-FFF2-40B4-BE49-F238E27FC236}">
                <a16:creationId xmlns:a16="http://schemas.microsoft.com/office/drawing/2014/main" id="{51532E97-6C54-FD1F-0A32-EEBFFAEF8A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EE46F5-B6EC-9D2B-8B49-ABB207D6B5D4}"/>
              </a:ext>
            </a:extLst>
          </p:cNvPr>
          <p:cNvSpPr>
            <a:spLocks noGrp="1"/>
          </p:cNvSpPr>
          <p:nvPr>
            <p:ph type="sldNum" sz="quarter" idx="12"/>
          </p:nvPr>
        </p:nvSpPr>
        <p:spPr/>
        <p:txBody>
          <a:bodyPr/>
          <a:lstStyle/>
          <a:p>
            <a:fld id="{F989B27D-5722-4FD3-B0CB-61469651A9E1}" type="slidenum">
              <a:rPr lang="en-US" smtClean="0"/>
              <a:t>‹#›</a:t>
            </a:fld>
            <a:endParaRPr lang="en-US"/>
          </a:p>
        </p:txBody>
      </p:sp>
    </p:spTree>
    <p:extLst>
      <p:ext uri="{BB962C8B-B14F-4D97-AF65-F5344CB8AC3E}">
        <p14:creationId xmlns:p14="http://schemas.microsoft.com/office/powerpoint/2010/main" val="3932561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15F7C-E34D-ACAF-2402-4097C53BFD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0051C7-5509-DD7D-12BF-F17ADB803B6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AF1B00-8C65-E8E7-568F-65F493267089}"/>
              </a:ext>
            </a:extLst>
          </p:cNvPr>
          <p:cNvSpPr>
            <a:spLocks noGrp="1"/>
          </p:cNvSpPr>
          <p:nvPr>
            <p:ph type="dt" sz="half" idx="10"/>
          </p:nvPr>
        </p:nvSpPr>
        <p:spPr/>
        <p:txBody>
          <a:bodyPr/>
          <a:lstStyle/>
          <a:p>
            <a:fld id="{A83E3333-25BD-4EDD-8361-2105ECB960BF}" type="datetimeFigureOut">
              <a:rPr lang="en-US" smtClean="0"/>
              <a:t>11/15/2024</a:t>
            </a:fld>
            <a:endParaRPr lang="en-US"/>
          </a:p>
        </p:txBody>
      </p:sp>
      <p:sp>
        <p:nvSpPr>
          <p:cNvPr id="5" name="Footer Placeholder 4">
            <a:extLst>
              <a:ext uri="{FF2B5EF4-FFF2-40B4-BE49-F238E27FC236}">
                <a16:creationId xmlns:a16="http://schemas.microsoft.com/office/drawing/2014/main" id="{D7F14397-6738-66DC-9B47-79C2C7C972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2A239B-8A40-DC98-840D-76F6CC212536}"/>
              </a:ext>
            </a:extLst>
          </p:cNvPr>
          <p:cNvSpPr>
            <a:spLocks noGrp="1"/>
          </p:cNvSpPr>
          <p:nvPr>
            <p:ph type="sldNum" sz="quarter" idx="12"/>
          </p:nvPr>
        </p:nvSpPr>
        <p:spPr/>
        <p:txBody>
          <a:bodyPr/>
          <a:lstStyle/>
          <a:p>
            <a:fld id="{F989B27D-5722-4FD3-B0CB-61469651A9E1}" type="slidenum">
              <a:rPr lang="en-US" smtClean="0"/>
              <a:t>‹#›</a:t>
            </a:fld>
            <a:endParaRPr lang="en-US"/>
          </a:p>
        </p:txBody>
      </p:sp>
    </p:spTree>
    <p:extLst>
      <p:ext uri="{BB962C8B-B14F-4D97-AF65-F5344CB8AC3E}">
        <p14:creationId xmlns:p14="http://schemas.microsoft.com/office/powerpoint/2010/main" val="1878680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78BB5-4A44-0C64-C206-8D4B7BA83B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FABD5-9EBF-957F-44BD-68570BF509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730C93-1A34-5FC9-D24D-2272567404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BD2826-CE0C-213D-E2B1-01AD99CF4010}"/>
              </a:ext>
            </a:extLst>
          </p:cNvPr>
          <p:cNvSpPr>
            <a:spLocks noGrp="1"/>
          </p:cNvSpPr>
          <p:nvPr>
            <p:ph type="dt" sz="half" idx="10"/>
          </p:nvPr>
        </p:nvSpPr>
        <p:spPr/>
        <p:txBody>
          <a:bodyPr/>
          <a:lstStyle/>
          <a:p>
            <a:fld id="{A83E3333-25BD-4EDD-8361-2105ECB960BF}" type="datetimeFigureOut">
              <a:rPr lang="en-US" smtClean="0"/>
              <a:t>11/15/2024</a:t>
            </a:fld>
            <a:endParaRPr lang="en-US"/>
          </a:p>
        </p:txBody>
      </p:sp>
      <p:sp>
        <p:nvSpPr>
          <p:cNvPr id="6" name="Footer Placeholder 5">
            <a:extLst>
              <a:ext uri="{FF2B5EF4-FFF2-40B4-BE49-F238E27FC236}">
                <a16:creationId xmlns:a16="http://schemas.microsoft.com/office/drawing/2014/main" id="{6CF06B11-06F2-7F78-CD32-1C188AA527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6432E5-C020-2523-536B-315A098D0C60}"/>
              </a:ext>
            </a:extLst>
          </p:cNvPr>
          <p:cNvSpPr>
            <a:spLocks noGrp="1"/>
          </p:cNvSpPr>
          <p:nvPr>
            <p:ph type="sldNum" sz="quarter" idx="12"/>
          </p:nvPr>
        </p:nvSpPr>
        <p:spPr/>
        <p:txBody>
          <a:bodyPr/>
          <a:lstStyle/>
          <a:p>
            <a:fld id="{F989B27D-5722-4FD3-B0CB-61469651A9E1}" type="slidenum">
              <a:rPr lang="en-US" smtClean="0"/>
              <a:t>‹#›</a:t>
            </a:fld>
            <a:endParaRPr lang="en-US"/>
          </a:p>
        </p:txBody>
      </p:sp>
    </p:spTree>
    <p:extLst>
      <p:ext uri="{BB962C8B-B14F-4D97-AF65-F5344CB8AC3E}">
        <p14:creationId xmlns:p14="http://schemas.microsoft.com/office/powerpoint/2010/main" val="1376061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D2359-69E8-B344-7065-8074A07C4C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175F7B-DA27-9FE9-9C3A-55BB2720C1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6F06DA-5D7C-007D-3992-6586FBBA12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644ADC-6F53-1B07-B084-928395CB9B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36B9EA-B8AF-6B27-845D-223F6B0DB3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70CD09-04F0-BBB1-6E7B-5AA940554725}"/>
              </a:ext>
            </a:extLst>
          </p:cNvPr>
          <p:cNvSpPr>
            <a:spLocks noGrp="1"/>
          </p:cNvSpPr>
          <p:nvPr>
            <p:ph type="dt" sz="half" idx="10"/>
          </p:nvPr>
        </p:nvSpPr>
        <p:spPr/>
        <p:txBody>
          <a:bodyPr/>
          <a:lstStyle/>
          <a:p>
            <a:fld id="{A83E3333-25BD-4EDD-8361-2105ECB960BF}" type="datetimeFigureOut">
              <a:rPr lang="en-US" smtClean="0"/>
              <a:t>11/15/2024</a:t>
            </a:fld>
            <a:endParaRPr lang="en-US"/>
          </a:p>
        </p:txBody>
      </p:sp>
      <p:sp>
        <p:nvSpPr>
          <p:cNvPr id="8" name="Footer Placeholder 7">
            <a:extLst>
              <a:ext uri="{FF2B5EF4-FFF2-40B4-BE49-F238E27FC236}">
                <a16:creationId xmlns:a16="http://schemas.microsoft.com/office/drawing/2014/main" id="{1BEF3671-509D-227D-B986-F640FB7AE1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399454-C691-5D6E-8D21-E35447914625}"/>
              </a:ext>
            </a:extLst>
          </p:cNvPr>
          <p:cNvSpPr>
            <a:spLocks noGrp="1"/>
          </p:cNvSpPr>
          <p:nvPr>
            <p:ph type="sldNum" sz="quarter" idx="12"/>
          </p:nvPr>
        </p:nvSpPr>
        <p:spPr/>
        <p:txBody>
          <a:bodyPr/>
          <a:lstStyle/>
          <a:p>
            <a:fld id="{F989B27D-5722-4FD3-B0CB-61469651A9E1}" type="slidenum">
              <a:rPr lang="en-US" smtClean="0"/>
              <a:t>‹#›</a:t>
            </a:fld>
            <a:endParaRPr lang="en-US"/>
          </a:p>
        </p:txBody>
      </p:sp>
    </p:spTree>
    <p:extLst>
      <p:ext uri="{BB962C8B-B14F-4D97-AF65-F5344CB8AC3E}">
        <p14:creationId xmlns:p14="http://schemas.microsoft.com/office/powerpoint/2010/main" val="392331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BDD53-3C88-11CC-A18A-3B1373E3A1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590B6C-5DBD-B155-0003-F83F24E18282}"/>
              </a:ext>
            </a:extLst>
          </p:cNvPr>
          <p:cNvSpPr>
            <a:spLocks noGrp="1"/>
          </p:cNvSpPr>
          <p:nvPr>
            <p:ph type="dt" sz="half" idx="10"/>
          </p:nvPr>
        </p:nvSpPr>
        <p:spPr/>
        <p:txBody>
          <a:bodyPr/>
          <a:lstStyle/>
          <a:p>
            <a:fld id="{A83E3333-25BD-4EDD-8361-2105ECB960BF}" type="datetimeFigureOut">
              <a:rPr lang="en-US" smtClean="0"/>
              <a:t>11/15/2024</a:t>
            </a:fld>
            <a:endParaRPr lang="en-US"/>
          </a:p>
        </p:txBody>
      </p:sp>
      <p:sp>
        <p:nvSpPr>
          <p:cNvPr id="4" name="Footer Placeholder 3">
            <a:extLst>
              <a:ext uri="{FF2B5EF4-FFF2-40B4-BE49-F238E27FC236}">
                <a16:creationId xmlns:a16="http://schemas.microsoft.com/office/drawing/2014/main" id="{9A0CF0F0-0AFF-C1EC-CA13-365D7A1EC4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8C7D99-974A-E05D-FEBA-CCC8758F70F2}"/>
              </a:ext>
            </a:extLst>
          </p:cNvPr>
          <p:cNvSpPr>
            <a:spLocks noGrp="1"/>
          </p:cNvSpPr>
          <p:nvPr>
            <p:ph type="sldNum" sz="quarter" idx="12"/>
          </p:nvPr>
        </p:nvSpPr>
        <p:spPr/>
        <p:txBody>
          <a:bodyPr/>
          <a:lstStyle/>
          <a:p>
            <a:fld id="{F989B27D-5722-4FD3-B0CB-61469651A9E1}" type="slidenum">
              <a:rPr lang="en-US" smtClean="0"/>
              <a:t>‹#›</a:t>
            </a:fld>
            <a:endParaRPr lang="en-US"/>
          </a:p>
        </p:txBody>
      </p:sp>
    </p:spTree>
    <p:extLst>
      <p:ext uri="{BB962C8B-B14F-4D97-AF65-F5344CB8AC3E}">
        <p14:creationId xmlns:p14="http://schemas.microsoft.com/office/powerpoint/2010/main" val="1712084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BDCC3F-8F28-B681-EB2E-0F613D353349}"/>
              </a:ext>
            </a:extLst>
          </p:cNvPr>
          <p:cNvSpPr>
            <a:spLocks noGrp="1"/>
          </p:cNvSpPr>
          <p:nvPr>
            <p:ph type="dt" sz="half" idx="10"/>
          </p:nvPr>
        </p:nvSpPr>
        <p:spPr/>
        <p:txBody>
          <a:bodyPr/>
          <a:lstStyle/>
          <a:p>
            <a:fld id="{A83E3333-25BD-4EDD-8361-2105ECB960BF}" type="datetimeFigureOut">
              <a:rPr lang="en-US" smtClean="0"/>
              <a:t>11/15/2024</a:t>
            </a:fld>
            <a:endParaRPr lang="en-US"/>
          </a:p>
        </p:txBody>
      </p:sp>
      <p:sp>
        <p:nvSpPr>
          <p:cNvPr id="3" name="Footer Placeholder 2">
            <a:extLst>
              <a:ext uri="{FF2B5EF4-FFF2-40B4-BE49-F238E27FC236}">
                <a16:creationId xmlns:a16="http://schemas.microsoft.com/office/drawing/2014/main" id="{867C60B4-054A-534C-C690-CCE33A94BA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46F1BA-54B4-41DE-4B7F-5151332EFEB0}"/>
              </a:ext>
            </a:extLst>
          </p:cNvPr>
          <p:cNvSpPr>
            <a:spLocks noGrp="1"/>
          </p:cNvSpPr>
          <p:nvPr>
            <p:ph type="sldNum" sz="quarter" idx="12"/>
          </p:nvPr>
        </p:nvSpPr>
        <p:spPr/>
        <p:txBody>
          <a:bodyPr/>
          <a:lstStyle/>
          <a:p>
            <a:fld id="{F989B27D-5722-4FD3-B0CB-61469651A9E1}" type="slidenum">
              <a:rPr lang="en-US" smtClean="0"/>
              <a:t>‹#›</a:t>
            </a:fld>
            <a:endParaRPr lang="en-US"/>
          </a:p>
        </p:txBody>
      </p:sp>
    </p:spTree>
    <p:extLst>
      <p:ext uri="{BB962C8B-B14F-4D97-AF65-F5344CB8AC3E}">
        <p14:creationId xmlns:p14="http://schemas.microsoft.com/office/powerpoint/2010/main" val="2610580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3D79A-E9A8-BC5A-01DC-1A7C48EB71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A6FAD5-6138-F9D7-4FD8-A9BCD63E0D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5CCD86-17BE-AED1-478B-75E4D139E7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BDFBCC-02C1-5AEC-2617-D3187494779A}"/>
              </a:ext>
            </a:extLst>
          </p:cNvPr>
          <p:cNvSpPr>
            <a:spLocks noGrp="1"/>
          </p:cNvSpPr>
          <p:nvPr>
            <p:ph type="dt" sz="half" idx="10"/>
          </p:nvPr>
        </p:nvSpPr>
        <p:spPr/>
        <p:txBody>
          <a:bodyPr/>
          <a:lstStyle/>
          <a:p>
            <a:fld id="{A83E3333-25BD-4EDD-8361-2105ECB960BF}" type="datetimeFigureOut">
              <a:rPr lang="en-US" smtClean="0"/>
              <a:t>11/15/2024</a:t>
            </a:fld>
            <a:endParaRPr lang="en-US"/>
          </a:p>
        </p:txBody>
      </p:sp>
      <p:sp>
        <p:nvSpPr>
          <p:cNvPr id="6" name="Footer Placeholder 5">
            <a:extLst>
              <a:ext uri="{FF2B5EF4-FFF2-40B4-BE49-F238E27FC236}">
                <a16:creationId xmlns:a16="http://schemas.microsoft.com/office/drawing/2014/main" id="{F4D3F764-6FE0-8A66-43F1-1928BBF420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8CA4D6-8790-CE11-CD57-CD50A948E835}"/>
              </a:ext>
            </a:extLst>
          </p:cNvPr>
          <p:cNvSpPr>
            <a:spLocks noGrp="1"/>
          </p:cNvSpPr>
          <p:nvPr>
            <p:ph type="sldNum" sz="quarter" idx="12"/>
          </p:nvPr>
        </p:nvSpPr>
        <p:spPr/>
        <p:txBody>
          <a:bodyPr/>
          <a:lstStyle/>
          <a:p>
            <a:fld id="{F989B27D-5722-4FD3-B0CB-61469651A9E1}" type="slidenum">
              <a:rPr lang="en-US" smtClean="0"/>
              <a:t>‹#›</a:t>
            </a:fld>
            <a:endParaRPr lang="en-US"/>
          </a:p>
        </p:txBody>
      </p:sp>
    </p:spTree>
    <p:extLst>
      <p:ext uri="{BB962C8B-B14F-4D97-AF65-F5344CB8AC3E}">
        <p14:creationId xmlns:p14="http://schemas.microsoft.com/office/powerpoint/2010/main" val="3721201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8781E-3DEF-DC47-B21A-1970F4E71C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351295-67F0-23B2-CA4F-7C83B773A2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05E31D-A9F2-E6F4-F4AB-E0AB625C05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0513DB-7EC5-7CCD-6BA6-2D3F4383BF51}"/>
              </a:ext>
            </a:extLst>
          </p:cNvPr>
          <p:cNvSpPr>
            <a:spLocks noGrp="1"/>
          </p:cNvSpPr>
          <p:nvPr>
            <p:ph type="dt" sz="half" idx="10"/>
          </p:nvPr>
        </p:nvSpPr>
        <p:spPr/>
        <p:txBody>
          <a:bodyPr/>
          <a:lstStyle/>
          <a:p>
            <a:fld id="{A83E3333-25BD-4EDD-8361-2105ECB960BF}" type="datetimeFigureOut">
              <a:rPr lang="en-US" smtClean="0"/>
              <a:t>11/15/2024</a:t>
            </a:fld>
            <a:endParaRPr lang="en-US"/>
          </a:p>
        </p:txBody>
      </p:sp>
      <p:sp>
        <p:nvSpPr>
          <p:cNvPr id="6" name="Footer Placeholder 5">
            <a:extLst>
              <a:ext uri="{FF2B5EF4-FFF2-40B4-BE49-F238E27FC236}">
                <a16:creationId xmlns:a16="http://schemas.microsoft.com/office/drawing/2014/main" id="{D25993CC-E0B1-8A44-5880-48063E324E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1D91C8-7FFA-BABF-B504-2F010EEDE8BE}"/>
              </a:ext>
            </a:extLst>
          </p:cNvPr>
          <p:cNvSpPr>
            <a:spLocks noGrp="1"/>
          </p:cNvSpPr>
          <p:nvPr>
            <p:ph type="sldNum" sz="quarter" idx="12"/>
          </p:nvPr>
        </p:nvSpPr>
        <p:spPr/>
        <p:txBody>
          <a:bodyPr/>
          <a:lstStyle/>
          <a:p>
            <a:fld id="{F989B27D-5722-4FD3-B0CB-61469651A9E1}" type="slidenum">
              <a:rPr lang="en-US" smtClean="0"/>
              <a:t>‹#›</a:t>
            </a:fld>
            <a:endParaRPr lang="en-US"/>
          </a:p>
        </p:txBody>
      </p:sp>
    </p:spTree>
    <p:extLst>
      <p:ext uri="{BB962C8B-B14F-4D97-AF65-F5344CB8AC3E}">
        <p14:creationId xmlns:p14="http://schemas.microsoft.com/office/powerpoint/2010/main" val="4248244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08C3DA-6153-3738-4356-1FB332C59D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1D1C54-2CB5-5687-BEDB-5B21AE23F5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A9AE2-913A-290F-AD87-A6023FA036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3E3333-25BD-4EDD-8361-2105ECB960BF}" type="datetimeFigureOut">
              <a:rPr lang="en-US" smtClean="0"/>
              <a:t>11/15/2024</a:t>
            </a:fld>
            <a:endParaRPr lang="en-US"/>
          </a:p>
        </p:txBody>
      </p:sp>
      <p:sp>
        <p:nvSpPr>
          <p:cNvPr id="5" name="Footer Placeholder 4">
            <a:extLst>
              <a:ext uri="{FF2B5EF4-FFF2-40B4-BE49-F238E27FC236}">
                <a16:creationId xmlns:a16="http://schemas.microsoft.com/office/drawing/2014/main" id="{90514024-EA25-B011-1ACB-04ED74AA6D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ED06849-9C15-32A4-FF9A-2E3D94114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9B27D-5722-4FD3-B0CB-61469651A9E1}" type="slidenum">
              <a:rPr lang="en-US" smtClean="0"/>
              <a:t>‹#›</a:t>
            </a:fld>
            <a:endParaRPr lang="en-US"/>
          </a:p>
        </p:txBody>
      </p:sp>
    </p:spTree>
    <p:extLst>
      <p:ext uri="{BB962C8B-B14F-4D97-AF65-F5344CB8AC3E}">
        <p14:creationId xmlns:p14="http://schemas.microsoft.com/office/powerpoint/2010/main" val="134705576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29.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5.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33.sv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50.sv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0.sv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53.png"/><Relationship Id="rId3" Type="http://schemas.openxmlformats.org/officeDocument/2006/relationships/image" Target="../media/image8.png"/><Relationship Id="rId7" Type="http://schemas.openxmlformats.org/officeDocument/2006/relationships/image" Target="../media/image16.png"/><Relationship Id="rId12" Type="http://schemas.openxmlformats.org/officeDocument/2006/relationships/image" Target="../media/image24.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23.png"/><Relationship Id="rId5" Type="http://schemas.openxmlformats.org/officeDocument/2006/relationships/image" Target="../media/image10.png"/><Relationship Id="rId15" Type="http://schemas.openxmlformats.org/officeDocument/2006/relationships/image" Target="../media/image55.svg"/><Relationship Id="rId10" Type="http://schemas.openxmlformats.org/officeDocument/2006/relationships/image" Target="../media/image20.svg"/><Relationship Id="rId4" Type="http://schemas.openxmlformats.org/officeDocument/2006/relationships/image" Target="../media/image9.svg"/><Relationship Id="rId9" Type="http://schemas.openxmlformats.org/officeDocument/2006/relationships/image" Target="../media/image19.png"/><Relationship Id="rId14" Type="http://schemas.openxmlformats.org/officeDocument/2006/relationships/image" Target="../media/image54.png"/></Relationships>
</file>

<file path=ppt/slides/_rels/slide19.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62.png"/><Relationship Id="rId3" Type="http://schemas.openxmlformats.org/officeDocument/2006/relationships/image" Target="../media/image8.png"/><Relationship Id="rId7" Type="http://schemas.openxmlformats.org/officeDocument/2006/relationships/image" Target="../media/image56.png"/><Relationship Id="rId12" Type="http://schemas.openxmlformats.org/officeDocument/2006/relationships/image" Target="../media/image61.svg"/><Relationship Id="rId2" Type="http://schemas.openxmlformats.org/officeDocument/2006/relationships/notesSlide" Target="../notesSlides/notesSlide14.xml"/><Relationship Id="rId16" Type="http://schemas.openxmlformats.org/officeDocument/2006/relationships/image" Target="../media/image65.sv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60.png"/><Relationship Id="rId5" Type="http://schemas.openxmlformats.org/officeDocument/2006/relationships/image" Target="../media/image10.png"/><Relationship Id="rId15" Type="http://schemas.openxmlformats.org/officeDocument/2006/relationships/image" Target="../media/image64.png"/><Relationship Id="rId10" Type="http://schemas.openxmlformats.org/officeDocument/2006/relationships/image" Target="../media/image59.svg"/><Relationship Id="rId4" Type="http://schemas.openxmlformats.org/officeDocument/2006/relationships/image" Target="../media/image9.svg"/><Relationship Id="rId9" Type="http://schemas.openxmlformats.org/officeDocument/2006/relationships/image" Target="../media/image58.png"/><Relationship Id="rId14" Type="http://schemas.openxmlformats.org/officeDocument/2006/relationships/image" Target="../media/image63.svg"/></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22.sv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svg"/><Relationship Id="rId9" Type="http://schemas.openxmlformats.org/officeDocument/2006/relationships/image" Target="../media/image20.sv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png"/><Relationship Id="rId7" Type="http://schemas.openxmlformats.org/officeDocument/2006/relationships/image" Target="../media/image25.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22.sv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svg"/><Relationship Id="rId9"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504045" y="0"/>
            <a:ext cx="9692401" cy="5990395"/>
          </a:xfrm>
          <a:prstGeom prst="rect">
            <a:avLst/>
          </a:prstGeom>
          <a:solidFill>
            <a:srgbClr val="4A66AC"/>
          </a:solidFill>
        </p:spPr>
        <p:txBody>
          <a:bodyPr/>
          <a:lstStyle/>
          <a:p>
            <a:endParaRPr lang="en-US" sz="1200"/>
          </a:p>
        </p:txBody>
      </p:sp>
      <p:sp>
        <p:nvSpPr>
          <p:cNvPr id="3" name="Freeform 3"/>
          <p:cNvSpPr/>
          <p:nvPr/>
        </p:nvSpPr>
        <p:spPr>
          <a:xfrm>
            <a:off x="0" y="1681847"/>
            <a:ext cx="3504045" cy="3494307"/>
          </a:xfrm>
          <a:custGeom>
            <a:avLst/>
            <a:gdLst/>
            <a:ahLst/>
            <a:cxnLst/>
            <a:rect l="l" t="t" r="r" b="b"/>
            <a:pathLst>
              <a:path w="5256067" h="5241460">
                <a:moveTo>
                  <a:pt x="0" y="0"/>
                </a:moveTo>
                <a:lnTo>
                  <a:pt x="5256067" y="0"/>
                </a:lnTo>
                <a:lnTo>
                  <a:pt x="5256067" y="5241460"/>
                </a:lnTo>
                <a:lnTo>
                  <a:pt x="0" y="52414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Freeform 4"/>
          <p:cNvSpPr/>
          <p:nvPr/>
        </p:nvSpPr>
        <p:spPr>
          <a:xfrm>
            <a:off x="2499599" y="4578534"/>
            <a:ext cx="578176" cy="153939"/>
          </a:xfrm>
          <a:custGeom>
            <a:avLst/>
            <a:gdLst/>
            <a:ahLst/>
            <a:cxnLst/>
            <a:rect l="l" t="t" r="r" b="b"/>
            <a:pathLst>
              <a:path w="867264" h="230909">
                <a:moveTo>
                  <a:pt x="0" y="0"/>
                </a:moveTo>
                <a:lnTo>
                  <a:pt x="867264" y="0"/>
                </a:lnTo>
                <a:lnTo>
                  <a:pt x="867264" y="230909"/>
                </a:lnTo>
                <a:lnTo>
                  <a:pt x="0" y="2309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grpSp>
        <p:nvGrpSpPr>
          <p:cNvPr id="5" name="Group 5"/>
          <p:cNvGrpSpPr/>
          <p:nvPr/>
        </p:nvGrpSpPr>
        <p:grpSpPr>
          <a:xfrm>
            <a:off x="0" y="0"/>
            <a:ext cx="3617304" cy="5990395"/>
            <a:chOff x="0" y="0"/>
            <a:chExt cx="1429058" cy="2366576"/>
          </a:xfrm>
        </p:grpSpPr>
        <p:sp>
          <p:nvSpPr>
            <p:cNvPr id="6" name="Freeform 6"/>
            <p:cNvSpPr/>
            <p:nvPr/>
          </p:nvSpPr>
          <p:spPr>
            <a:xfrm>
              <a:off x="0" y="0"/>
              <a:ext cx="1429058" cy="2366576"/>
            </a:xfrm>
            <a:custGeom>
              <a:avLst/>
              <a:gdLst/>
              <a:ahLst/>
              <a:cxnLst/>
              <a:rect l="l" t="t" r="r" b="b"/>
              <a:pathLst>
                <a:path w="1429058" h="2366576">
                  <a:moveTo>
                    <a:pt x="0" y="0"/>
                  </a:moveTo>
                  <a:lnTo>
                    <a:pt x="1429058" y="0"/>
                  </a:lnTo>
                  <a:lnTo>
                    <a:pt x="1429058" y="2366576"/>
                  </a:lnTo>
                  <a:lnTo>
                    <a:pt x="0" y="2366576"/>
                  </a:lnTo>
                  <a:close/>
                </a:path>
              </a:pathLst>
            </a:custGeom>
            <a:gradFill rotWithShape="1">
              <a:gsLst>
                <a:gs pos="0">
                  <a:srgbClr val="242852">
                    <a:alpha val="100000"/>
                  </a:srgbClr>
                </a:gs>
                <a:gs pos="100000">
                  <a:srgbClr val="4A66AC">
                    <a:alpha val="100000"/>
                  </a:srgbClr>
                </a:gs>
              </a:gsLst>
              <a:lin ang="0"/>
            </a:gradFill>
          </p:spPr>
          <p:txBody>
            <a:bodyPr/>
            <a:lstStyle/>
            <a:p>
              <a:endParaRPr lang="en-US" sz="1200"/>
            </a:p>
          </p:txBody>
        </p:sp>
        <p:sp>
          <p:nvSpPr>
            <p:cNvPr id="7" name="TextBox 7"/>
            <p:cNvSpPr txBox="1"/>
            <p:nvPr/>
          </p:nvSpPr>
          <p:spPr>
            <a:xfrm>
              <a:off x="0" y="-38100"/>
              <a:ext cx="1429058" cy="2404676"/>
            </a:xfrm>
            <a:prstGeom prst="rect">
              <a:avLst/>
            </a:prstGeom>
          </p:spPr>
          <p:txBody>
            <a:bodyPr lIns="33867" tIns="33867" rIns="33867" bIns="33867" rtlCol="0" anchor="ctr"/>
            <a:lstStyle/>
            <a:p>
              <a:pPr algn="ctr">
                <a:lnSpc>
                  <a:spcPts val="1997"/>
                </a:lnSpc>
              </a:pPr>
              <a:endParaRPr sz="1200"/>
            </a:p>
          </p:txBody>
        </p:sp>
      </p:grpSp>
      <p:sp>
        <p:nvSpPr>
          <p:cNvPr id="8" name="Freeform 8"/>
          <p:cNvSpPr/>
          <p:nvPr/>
        </p:nvSpPr>
        <p:spPr>
          <a:xfrm>
            <a:off x="9815893" y="6119631"/>
            <a:ext cx="1473780" cy="561440"/>
          </a:xfrm>
          <a:custGeom>
            <a:avLst/>
            <a:gdLst/>
            <a:ahLst/>
            <a:cxnLst/>
            <a:rect l="l" t="t" r="r" b="b"/>
            <a:pathLst>
              <a:path w="2210670" h="842160">
                <a:moveTo>
                  <a:pt x="0" y="0"/>
                </a:moveTo>
                <a:lnTo>
                  <a:pt x="2210670" y="0"/>
                </a:lnTo>
                <a:lnTo>
                  <a:pt x="2210670" y="842160"/>
                </a:lnTo>
                <a:lnTo>
                  <a:pt x="0" y="842160"/>
                </a:lnTo>
                <a:lnTo>
                  <a:pt x="0" y="0"/>
                </a:lnTo>
                <a:close/>
              </a:path>
            </a:pathLst>
          </a:custGeom>
          <a:blipFill>
            <a:blip r:embed="rId7"/>
            <a:stretch>
              <a:fillRect/>
            </a:stretch>
          </a:blipFill>
        </p:spPr>
        <p:txBody>
          <a:bodyPr/>
          <a:lstStyle/>
          <a:p>
            <a:endParaRPr lang="en-US" sz="1200"/>
          </a:p>
        </p:txBody>
      </p:sp>
      <p:sp>
        <p:nvSpPr>
          <p:cNvPr id="9" name="Freeform 9"/>
          <p:cNvSpPr/>
          <p:nvPr/>
        </p:nvSpPr>
        <p:spPr>
          <a:xfrm>
            <a:off x="5425712" y="6041195"/>
            <a:ext cx="1578062" cy="769114"/>
          </a:xfrm>
          <a:custGeom>
            <a:avLst/>
            <a:gdLst/>
            <a:ahLst/>
            <a:cxnLst/>
            <a:rect l="l" t="t" r="r" b="b"/>
            <a:pathLst>
              <a:path w="2367093" h="1153671">
                <a:moveTo>
                  <a:pt x="0" y="0"/>
                </a:moveTo>
                <a:lnTo>
                  <a:pt x="2367093" y="0"/>
                </a:lnTo>
                <a:lnTo>
                  <a:pt x="2367093" y="1153671"/>
                </a:lnTo>
                <a:lnTo>
                  <a:pt x="0" y="1153671"/>
                </a:lnTo>
                <a:lnTo>
                  <a:pt x="0" y="0"/>
                </a:lnTo>
                <a:close/>
              </a:path>
            </a:pathLst>
          </a:custGeom>
          <a:blipFill>
            <a:blip r:embed="rId8"/>
            <a:stretch>
              <a:fillRect/>
            </a:stretch>
          </a:blipFill>
        </p:spPr>
        <p:txBody>
          <a:bodyPr/>
          <a:lstStyle/>
          <a:p>
            <a:endParaRPr lang="en-US" sz="1200"/>
          </a:p>
        </p:txBody>
      </p:sp>
      <p:sp>
        <p:nvSpPr>
          <p:cNvPr id="10" name="Freeform 10"/>
          <p:cNvSpPr/>
          <p:nvPr/>
        </p:nvSpPr>
        <p:spPr>
          <a:xfrm>
            <a:off x="524532" y="6172201"/>
            <a:ext cx="2454980" cy="405503"/>
          </a:xfrm>
          <a:custGeom>
            <a:avLst/>
            <a:gdLst/>
            <a:ahLst/>
            <a:cxnLst/>
            <a:rect l="l" t="t" r="r" b="b"/>
            <a:pathLst>
              <a:path w="3682470" h="608255">
                <a:moveTo>
                  <a:pt x="0" y="0"/>
                </a:moveTo>
                <a:lnTo>
                  <a:pt x="3682470" y="0"/>
                </a:lnTo>
                <a:lnTo>
                  <a:pt x="3682470" y="608255"/>
                </a:lnTo>
                <a:lnTo>
                  <a:pt x="0" y="608255"/>
                </a:lnTo>
                <a:lnTo>
                  <a:pt x="0" y="0"/>
                </a:lnTo>
                <a:close/>
              </a:path>
            </a:pathLst>
          </a:custGeom>
          <a:blipFill>
            <a:blip r:embed="rId9"/>
            <a:stretch>
              <a:fillRect/>
            </a:stretch>
          </a:blipFill>
        </p:spPr>
        <p:txBody>
          <a:bodyPr/>
          <a:lstStyle/>
          <a:p>
            <a:endParaRPr lang="en-US" sz="1200"/>
          </a:p>
        </p:txBody>
      </p:sp>
      <p:sp>
        <p:nvSpPr>
          <p:cNvPr id="11" name="TextBox 11"/>
          <p:cNvSpPr txBox="1"/>
          <p:nvPr/>
        </p:nvSpPr>
        <p:spPr>
          <a:xfrm>
            <a:off x="1109385" y="615950"/>
            <a:ext cx="9948775" cy="549381"/>
          </a:xfrm>
          <a:prstGeom prst="rect">
            <a:avLst/>
          </a:prstGeom>
        </p:spPr>
        <p:txBody>
          <a:bodyPr lIns="0" tIns="0" rIns="0" bIns="0" rtlCol="0" anchor="t">
            <a:spAutoFit/>
          </a:bodyPr>
          <a:lstStyle/>
          <a:p>
            <a:pPr algn="ctr">
              <a:lnSpc>
                <a:spcPts val="4667"/>
              </a:lnSpc>
            </a:pPr>
            <a:r>
              <a:rPr lang="en-US" sz="3334" b="1" dirty="0">
                <a:solidFill>
                  <a:srgbClr val="FFFFFF"/>
                </a:solidFill>
                <a:latin typeface="Canva Sans Bold"/>
                <a:ea typeface="Canva Sans Bold"/>
                <a:cs typeface="Canva Sans Bold"/>
                <a:sym typeface="Canva Sans Bold"/>
              </a:rPr>
              <a:t>Unpacking Youth Substance Use in Connecticut:</a:t>
            </a:r>
          </a:p>
        </p:txBody>
      </p:sp>
      <p:sp>
        <p:nvSpPr>
          <p:cNvPr id="12" name="TextBox 12"/>
          <p:cNvSpPr txBox="1"/>
          <p:nvPr/>
        </p:nvSpPr>
        <p:spPr>
          <a:xfrm>
            <a:off x="1109386" y="1140771"/>
            <a:ext cx="9973230" cy="908197"/>
          </a:xfrm>
          <a:prstGeom prst="rect">
            <a:avLst/>
          </a:prstGeom>
        </p:spPr>
        <p:txBody>
          <a:bodyPr lIns="0" tIns="0" rIns="0" bIns="0" rtlCol="0" anchor="t">
            <a:spAutoFit/>
          </a:bodyPr>
          <a:lstStyle/>
          <a:p>
            <a:pPr algn="ctr">
              <a:lnSpc>
                <a:spcPts val="3733"/>
              </a:lnSpc>
              <a:spcBef>
                <a:spcPct val="0"/>
              </a:spcBef>
            </a:pPr>
            <a:r>
              <a:rPr lang="en-US" sz="2666" spc="311" dirty="0">
                <a:solidFill>
                  <a:srgbClr val="FFFFFF"/>
                </a:solidFill>
                <a:latin typeface="Calibri (MS)"/>
                <a:ea typeface="Calibri (MS)"/>
                <a:cs typeface="Calibri (MS)"/>
                <a:sym typeface="Calibri (MS)"/>
              </a:rPr>
              <a:t>Using Focus Group Data to Unpack the Results of the 2023 Connecticut School Health Survey</a:t>
            </a:r>
          </a:p>
        </p:txBody>
      </p:sp>
      <p:sp>
        <p:nvSpPr>
          <p:cNvPr id="13" name="TextBox 13"/>
          <p:cNvSpPr txBox="1"/>
          <p:nvPr/>
        </p:nvSpPr>
        <p:spPr>
          <a:xfrm>
            <a:off x="-73348" y="3197987"/>
            <a:ext cx="12192000" cy="1045864"/>
          </a:xfrm>
          <a:prstGeom prst="rect">
            <a:avLst/>
          </a:prstGeom>
        </p:spPr>
        <p:txBody>
          <a:bodyPr lIns="0" tIns="0" rIns="0" bIns="0" rtlCol="0" anchor="t">
            <a:spAutoFit/>
          </a:bodyPr>
          <a:lstStyle/>
          <a:p>
            <a:pPr algn="ctr">
              <a:lnSpc>
                <a:spcPts val="2800"/>
              </a:lnSpc>
              <a:spcBef>
                <a:spcPct val="0"/>
              </a:spcBef>
            </a:pPr>
            <a:r>
              <a:rPr lang="en-US" sz="2000" spc="234">
                <a:solidFill>
                  <a:srgbClr val="000000"/>
                </a:solidFill>
                <a:latin typeface="Calibri (MS)"/>
                <a:ea typeface="Calibri (MS)"/>
                <a:cs typeface="Calibri (MS)"/>
                <a:sym typeface="Calibri (MS)"/>
              </a:rPr>
              <a:t>Alversia Wade, MPH</a:t>
            </a:r>
          </a:p>
          <a:p>
            <a:pPr algn="ctr">
              <a:lnSpc>
                <a:spcPts val="2800"/>
              </a:lnSpc>
              <a:spcBef>
                <a:spcPct val="0"/>
              </a:spcBef>
            </a:pPr>
            <a:r>
              <a:rPr lang="en-US" sz="2000" spc="234">
                <a:solidFill>
                  <a:srgbClr val="000000"/>
                </a:solidFill>
                <a:latin typeface="Calibri (MS)"/>
                <a:ea typeface="Calibri (MS)"/>
                <a:cs typeface="Calibri (MS)"/>
                <a:sym typeface="Calibri (MS)"/>
              </a:rPr>
              <a:t>UConn School of Medicine</a:t>
            </a:r>
          </a:p>
          <a:p>
            <a:pPr algn="ctr">
              <a:lnSpc>
                <a:spcPts val="2800"/>
              </a:lnSpc>
              <a:spcBef>
                <a:spcPct val="0"/>
              </a:spcBef>
            </a:pPr>
            <a:r>
              <a:rPr lang="en-US" sz="2000" spc="234">
                <a:solidFill>
                  <a:srgbClr val="000000"/>
                </a:solidFill>
                <a:latin typeface="Calibri (MS)"/>
                <a:ea typeface="Calibri (MS)"/>
                <a:cs typeface="Calibri (MS)"/>
                <a:sym typeface="Calibri (MS)"/>
              </a:rPr>
              <a:t>DMHAS Center for Prevention Evaluation and Statistics at UConn Health</a:t>
            </a:r>
          </a:p>
        </p:txBody>
      </p:sp>
      <p:sp>
        <p:nvSpPr>
          <p:cNvPr id="14" name="TextBox 14"/>
          <p:cNvSpPr txBox="1"/>
          <p:nvPr/>
        </p:nvSpPr>
        <p:spPr>
          <a:xfrm>
            <a:off x="0" y="4604704"/>
            <a:ext cx="12192000" cy="708977"/>
          </a:xfrm>
          <a:prstGeom prst="rect">
            <a:avLst/>
          </a:prstGeom>
        </p:spPr>
        <p:txBody>
          <a:bodyPr lIns="0" tIns="0" rIns="0" bIns="0" rtlCol="0" anchor="t">
            <a:spAutoFit/>
          </a:bodyPr>
          <a:lstStyle/>
          <a:p>
            <a:pPr algn="ctr">
              <a:lnSpc>
                <a:spcPts val="1867"/>
              </a:lnSpc>
              <a:spcBef>
                <a:spcPct val="0"/>
              </a:spcBef>
            </a:pPr>
            <a:r>
              <a:rPr lang="en-US" sz="1333" spc="156">
                <a:solidFill>
                  <a:srgbClr val="000000"/>
                </a:solidFill>
                <a:latin typeface="Calibri (MS)"/>
                <a:ea typeface="Calibri (MS)"/>
                <a:cs typeface="Calibri (MS)"/>
                <a:sym typeface="Calibri (MS)"/>
              </a:rPr>
              <a:t>CT Public Health Association (CPHA) 2024 Annual Conference</a:t>
            </a:r>
          </a:p>
          <a:p>
            <a:pPr algn="ctr">
              <a:lnSpc>
                <a:spcPts val="1867"/>
              </a:lnSpc>
              <a:spcBef>
                <a:spcPct val="0"/>
              </a:spcBef>
            </a:pPr>
            <a:r>
              <a:rPr lang="en-US" sz="1333" spc="156">
                <a:solidFill>
                  <a:srgbClr val="000000"/>
                </a:solidFill>
                <a:latin typeface="Calibri (MS)"/>
                <a:ea typeface="Calibri (MS)"/>
                <a:cs typeface="Calibri (MS)"/>
                <a:sym typeface="Calibri (MS)"/>
              </a:rPr>
              <a:t>Building Healthier Communities Together: Centering on Community for Changemaking</a:t>
            </a:r>
          </a:p>
          <a:p>
            <a:pPr algn="ctr">
              <a:lnSpc>
                <a:spcPts val="1867"/>
              </a:lnSpc>
              <a:spcBef>
                <a:spcPct val="0"/>
              </a:spcBef>
            </a:pPr>
            <a:r>
              <a:rPr lang="en-US" sz="1333" spc="156">
                <a:solidFill>
                  <a:srgbClr val="000000"/>
                </a:solidFill>
                <a:latin typeface="Calibri (MS)"/>
                <a:ea typeface="Calibri (MS)"/>
                <a:cs typeface="Calibri (MS)"/>
                <a:sym typeface="Calibri (MS)"/>
              </a:rPr>
              <a:t>November 18,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85800" y="685800"/>
            <a:ext cx="10820400" cy="5486400"/>
          </a:xfrm>
          <a:prstGeom prst="rect">
            <a:avLst/>
          </a:prstGeom>
          <a:solidFill>
            <a:schemeClr val="accent6">
              <a:alpha val="80000"/>
            </a:schemeClr>
          </a:solidFill>
        </p:spPr>
        <p:txBody>
          <a:bodyPr/>
          <a:lstStyle/>
          <a:p>
            <a:endParaRPr lang="en-US" sz="1200"/>
          </a:p>
        </p:txBody>
      </p:sp>
      <p:grpSp>
        <p:nvGrpSpPr>
          <p:cNvPr id="3" name="Group 3"/>
          <p:cNvGrpSpPr/>
          <p:nvPr/>
        </p:nvGrpSpPr>
        <p:grpSpPr>
          <a:xfrm>
            <a:off x="991072" y="972264"/>
            <a:ext cx="10300239" cy="5546145"/>
            <a:chOff x="0" y="0"/>
            <a:chExt cx="4069230" cy="2191070"/>
          </a:xfrm>
        </p:grpSpPr>
        <p:sp>
          <p:nvSpPr>
            <p:cNvPr id="4" name="Freeform 4"/>
            <p:cNvSpPr/>
            <p:nvPr/>
          </p:nvSpPr>
          <p:spPr>
            <a:xfrm>
              <a:off x="0" y="0"/>
              <a:ext cx="4069230" cy="2191070"/>
            </a:xfrm>
            <a:custGeom>
              <a:avLst/>
              <a:gdLst/>
              <a:ahLst/>
              <a:cxnLst/>
              <a:rect l="l" t="t" r="r" b="b"/>
              <a:pathLst>
                <a:path w="4069230" h="2191070">
                  <a:moveTo>
                    <a:pt x="0" y="0"/>
                  </a:moveTo>
                  <a:lnTo>
                    <a:pt x="4069230" y="0"/>
                  </a:lnTo>
                  <a:lnTo>
                    <a:pt x="4069230" y="2191070"/>
                  </a:lnTo>
                  <a:lnTo>
                    <a:pt x="0" y="2191070"/>
                  </a:lnTo>
                  <a:close/>
                </a:path>
              </a:pathLst>
            </a:custGeom>
            <a:solidFill>
              <a:srgbClr val="000000">
                <a:alpha val="0"/>
              </a:srgbClr>
            </a:solidFill>
            <a:ln w="38100" cap="sq">
              <a:solidFill>
                <a:srgbClr val="242852"/>
              </a:solidFill>
              <a:prstDash val="solid"/>
              <a:miter/>
            </a:ln>
          </p:spPr>
          <p:txBody>
            <a:bodyPr/>
            <a:lstStyle/>
            <a:p>
              <a:endParaRPr lang="en-US" sz="1200"/>
            </a:p>
          </p:txBody>
        </p:sp>
        <p:sp>
          <p:nvSpPr>
            <p:cNvPr id="5" name="TextBox 5"/>
            <p:cNvSpPr txBox="1"/>
            <p:nvPr/>
          </p:nvSpPr>
          <p:spPr>
            <a:xfrm>
              <a:off x="0" y="-38100"/>
              <a:ext cx="4069230" cy="2229170"/>
            </a:xfrm>
            <a:prstGeom prst="rect">
              <a:avLst/>
            </a:prstGeom>
          </p:spPr>
          <p:txBody>
            <a:bodyPr lIns="33867" tIns="33867" rIns="33867" bIns="33867" rtlCol="0" anchor="ctr"/>
            <a:lstStyle/>
            <a:p>
              <a:pPr algn="ctr">
                <a:lnSpc>
                  <a:spcPts val="1997"/>
                </a:lnSpc>
              </a:pPr>
              <a:endParaRPr sz="1200"/>
            </a:p>
          </p:txBody>
        </p:sp>
      </p:grpSp>
      <p:sp>
        <p:nvSpPr>
          <p:cNvPr id="6" name="Freeform 6"/>
          <p:cNvSpPr/>
          <p:nvPr/>
        </p:nvSpPr>
        <p:spPr>
          <a:xfrm>
            <a:off x="6737121" y="5081066"/>
            <a:ext cx="472724" cy="1091134"/>
          </a:xfrm>
          <a:custGeom>
            <a:avLst/>
            <a:gdLst/>
            <a:ahLst/>
            <a:cxnLst/>
            <a:rect l="l" t="t" r="r" b="b"/>
            <a:pathLst>
              <a:path w="709086" h="1636701">
                <a:moveTo>
                  <a:pt x="0" y="0"/>
                </a:moveTo>
                <a:lnTo>
                  <a:pt x="709086" y="0"/>
                </a:lnTo>
                <a:lnTo>
                  <a:pt x="709086" y="1636701"/>
                </a:lnTo>
                <a:lnTo>
                  <a:pt x="0" y="1636701"/>
                </a:lnTo>
                <a:lnTo>
                  <a:pt x="0" y="0"/>
                </a:lnTo>
                <a:close/>
              </a:path>
            </a:pathLst>
          </a:custGeom>
          <a:blipFill>
            <a:blip r:embed="rId2"/>
            <a:stretch>
              <a:fillRect r="-253231" b="-14074"/>
            </a:stretch>
          </a:blipFill>
        </p:spPr>
        <p:txBody>
          <a:bodyPr/>
          <a:lstStyle/>
          <a:p>
            <a:endParaRPr lang="en-US" sz="1200"/>
          </a:p>
        </p:txBody>
      </p:sp>
      <p:sp>
        <p:nvSpPr>
          <p:cNvPr id="7" name="Freeform 7"/>
          <p:cNvSpPr/>
          <p:nvPr/>
        </p:nvSpPr>
        <p:spPr>
          <a:xfrm rot="-8267656">
            <a:off x="7565983" y="4668118"/>
            <a:ext cx="2537460" cy="2743200"/>
          </a:xfrm>
          <a:custGeom>
            <a:avLst/>
            <a:gdLst/>
            <a:ahLst/>
            <a:cxnLst/>
            <a:rect l="l" t="t" r="r" b="b"/>
            <a:pathLst>
              <a:path w="3806190" h="4114800">
                <a:moveTo>
                  <a:pt x="0" y="0"/>
                </a:moveTo>
                <a:lnTo>
                  <a:pt x="3806190" y="0"/>
                </a:lnTo>
                <a:lnTo>
                  <a:pt x="380619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8" name="Freeform 8"/>
          <p:cNvSpPr/>
          <p:nvPr/>
        </p:nvSpPr>
        <p:spPr>
          <a:xfrm>
            <a:off x="10688085" y="4054843"/>
            <a:ext cx="956691" cy="2743200"/>
          </a:xfrm>
          <a:custGeom>
            <a:avLst/>
            <a:gdLst/>
            <a:ahLst/>
            <a:cxnLst/>
            <a:rect l="l" t="t" r="r" b="b"/>
            <a:pathLst>
              <a:path w="1435036" h="4114800">
                <a:moveTo>
                  <a:pt x="0" y="0"/>
                </a:moveTo>
                <a:lnTo>
                  <a:pt x="1435036" y="0"/>
                </a:lnTo>
                <a:lnTo>
                  <a:pt x="143503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9" name="Freeform 9"/>
          <p:cNvSpPr/>
          <p:nvPr/>
        </p:nvSpPr>
        <p:spPr>
          <a:xfrm rot="-9925333">
            <a:off x="10871203" y="2773657"/>
            <a:ext cx="614611" cy="1139927"/>
          </a:xfrm>
          <a:custGeom>
            <a:avLst/>
            <a:gdLst/>
            <a:ahLst/>
            <a:cxnLst/>
            <a:rect l="l" t="t" r="r" b="b"/>
            <a:pathLst>
              <a:path w="921916" h="1709890">
                <a:moveTo>
                  <a:pt x="0" y="0"/>
                </a:moveTo>
                <a:lnTo>
                  <a:pt x="921915" y="0"/>
                </a:lnTo>
                <a:lnTo>
                  <a:pt x="921915" y="1709890"/>
                </a:lnTo>
                <a:lnTo>
                  <a:pt x="0" y="170989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0" name="TextBox 10"/>
          <p:cNvSpPr txBox="1"/>
          <p:nvPr/>
        </p:nvSpPr>
        <p:spPr>
          <a:xfrm>
            <a:off x="2888635" y="2324553"/>
            <a:ext cx="6505112" cy="3137526"/>
          </a:xfrm>
          <a:prstGeom prst="rect">
            <a:avLst/>
          </a:prstGeom>
        </p:spPr>
        <p:txBody>
          <a:bodyPr lIns="0" tIns="0" rIns="0" bIns="0" rtlCol="0" anchor="t">
            <a:spAutoFit/>
          </a:bodyPr>
          <a:lstStyle/>
          <a:p>
            <a:pPr algn="ctr">
              <a:lnSpc>
                <a:spcPts val="8400"/>
              </a:lnSpc>
            </a:pPr>
            <a:r>
              <a:rPr lang="en-US" sz="6000" b="1">
                <a:solidFill>
                  <a:srgbClr val="FFFFFF"/>
                </a:solidFill>
                <a:latin typeface="Calibri (MS) Bold"/>
                <a:ea typeface="Calibri (MS) Bold"/>
                <a:cs typeface="Calibri (MS) Bold"/>
                <a:sym typeface="Calibri (MS) Bold"/>
              </a:rPr>
              <a:t>ELECTRONIC VAPOR </a:t>
            </a:r>
          </a:p>
          <a:p>
            <a:pPr algn="ctr">
              <a:lnSpc>
                <a:spcPts val="8400"/>
              </a:lnSpc>
            </a:pPr>
            <a:r>
              <a:rPr lang="en-US" sz="6000" b="1">
                <a:solidFill>
                  <a:srgbClr val="FFFFFF"/>
                </a:solidFill>
                <a:latin typeface="Calibri (MS) Bold"/>
                <a:ea typeface="Calibri (MS) Bold"/>
                <a:cs typeface="Calibri (MS) Bold"/>
                <a:sym typeface="Calibri (MS) Bold"/>
              </a:rPr>
              <a:t>PRODUCT USE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2192000" cy="970069"/>
          </a:xfrm>
          <a:prstGeom prst="rect">
            <a:avLst/>
          </a:prstGeom>
          <a:solidFill>
            <a:schemeClr val="accent6"/>
          </a:solidFill>
        </p:spPr>
        <p:txBody>
          <a:bodyPr/>
          <a:lstStyle/>
          <a:p>
            <a:endParaRPr lang="en-US" sz="1200"/>
          </a:p>
        </p:txBody>
      </p:sp>
      <p:pic>
        <p:nvPicPr>
          <p:cNvPr id="3" name="Picture 3"/>
          <p:cNvPicPr>
            <a:picLocks noChangeAspect="1"/>
          </p:cNvPicPr>
          <p:nvPr/>
        </p:nvPicPr>
        <p:blipFill>
          <a:blip r:embed="rId3"/>
          <a:stretch>
            <a:fillRect/>
          </a:stretch>
        </p:blipFill>
        <p:spPr>
          <a:xfrm>
            <a:off x="132336" y="1715690"/>
            <a:ext cx="3733489" cy="3733489"/>
          </a:xfrm>
          <a:prstGeom prst="rect">
            <a:avLst/>
          </a:prstGeom>
        </p:spPr>
      </p:pic>
      <p:pic>
        <p:nvPicPr>
          <p:cNvPr id="4" name="Picture 4"/>
          <p:cNvPicPr>
            <a:picLocks noChangeAspect="1"/>
          </p:cNvPicPr>
          <p:nvPr/>
        </p:nvPicPr>
        <p:blipFill>
          <a:blip r:embed="rId4"/>
          <a:stretch>
            <a:fillRect/>
          </a:stretch>
        </p:blipFill>
        <p:spPr>
          <a:xfrm>
            <a:off x="3693978" y="2749835"/>
            <a:ext cx="3733489" cy="3733489"/>
          </a:xfrm>
          <a:prstGeom prst="rect">
            <a:avLst/>
          </a:prstGeom>
        </p:spPr>
      </p:pic>
      <p:sp>
        <p:nvSpPr>
          <p:cNvPr id="5" name="TextBox 5"/>
          <p:cNvSpPr txBox="1"/>
          <p:nvPr/>
        </p:nvSpPr>
        <p:spPr>
          <a:xfrm>
            <a:off x="4166253" y="2296556"/>
            <a:ext cx="2788937" cy="692497"/>
          </a:xfrm>
          <a:prstGeom prst="rect">
            <a:avLst/>
          </a:prstGeom>
        </p:spPr>
        <p:txBody>
          <a:bodyPr wrap="square" lIns="0" tIns="0" rIns="0" bIns="0" rtlCol="0" anchor="t">
            <a:spAutoFit/>
          </a:bodyPr>
          <a:lstStyle/>
          <a:p>
            <a:pPr algn="ctr">
              <a:lnSpc>
                <a:spcPts val="2666"/>
              </a:lnSpc>
            </a:pPr>
            <a:r>
              <a:rPr lang="en-US" sz="2666" b="1" dirty="0">
                <a:solidFill>
                  <a:srgbClr val="242852"/>
                </a:solidFill>
                <a:latin typeface="Calibri (MS) Bold"/>
                <a:ea typeface="Calibri (MS) Bold"/>
                <a:cs typeface="Calibri (MS) Bold"/>
                <a:sym typeface="Calibri (MS) Bold"/>
              </a:rPr>
              <a:t>Vaped flavored </a:t>
            </a:r>
          </a:p>
          <a:p>
            <a:pPr algn="ctr">
              <a:lnSpc>
                <a:spcPts val="2666"/>
              </a:lnSpc>
            </a:pPr>
            <a:r>
              <a:rPr lang="en-US" sz="2666" b="1" dirty="0">
                <a:solidFill>
                  <a:srgbClr val="242852"/>
                </a:solidFill>
                <a:latin typeface="Calibri (MS) Bold"/>
                <a:ea typeface="Calibri (MS) Bold"/>
                <a:cs typeface="Calibri (MS) Bold"/>
                <a:sym typeface="Calibri (MS) Bold"/>
              </a:rPr>
              <a:t>product</a:t>
            </a:r>
          </a:p>
        </p:txBody>
      </p:sp>
      <p:sp>
        <p:nvSpPr>
          <p:cNvPr id="6" name="TextBox 6"/>
          <p:cNvSpPr txBox="1"/>
          <p:nvPr/>
        </p:nvSpPr>
        <p:spPr>
          <a:xfrm>
            <a:off x="210348" y="131362"/>
            <a:ext cx="11771305" cy="577081"/>
          </a:xfrm>
          <a:prstGeom prst="rect">
            <a:avLst/>
          </a:prstGeom>
        </p:spPr>
        <p:txBody>
          <a:bodyPr lIns="0" tIns="0" rIns="0" bIns="0" rtlCol="0" anchor="t">
            <a:spAutoFit/>
          </a:bodyPr>
          <a:lstStyle/>
          <a:p>
            <a:pPr algn="ctr">
              <a:lnSpc>
                <a:spcPts val="4480"/>
              </a:lnSpc>
            </a:pPr>
            <a:r>
              <a:rPr lang="en-US" sz="4000" b="1">
                <a:solidFill>
                  <a:srgbClr val="242852"/>
                </a:solidFill>
                <a:latin typeface="Calibri (MS) Bold"/>
                <a:ea typeface="Calibri (MS) Bold"/>
                <a:cs typeface="Calibri (MS) Bold"/>
                <a:sym typeface="Calibri (MS) Bold"/>
              </a:rPr>
              <a:t>Electronic Vapor Product - Forms</a:t>
            </a:r>
          </a:p>
        </p:txBody>
      </p:sp>
      <p:sp>
        <p:nvSpPr>
          <p:cNvPr id="7" name="TextBox 7"/>
          <p:cNvSpPr txBox="1"/>
          <p:nvPr/>
        </p:nvSpPr>
        <p:spPr>
          <a:xfrm>
            <a:off x="604268" y="1386815"/>
            <a:ext cx="2789624" cy="433708"/>
          </a:xfrm>
          <a:prstGeom prst="rect">
            <a:avLst/>
          </a:prstGeom>
        </p:spPr>
        <p:txBody>
          <a:bodyPr lIns="0" tIns="0" rIns="0" bIns="0" rtlCol="0" anchor="t">
            <a:spAutoFit/>
          </a:bodyPr>
          <a:lstStyle/>
          <a:p>
            <a:pPr algn="ctr">
              <a:lnSpc>
                <a:spcPts val="3733"/>
              </a:lnSpc>
            </a:pPr>
            <a:r>
              <a:rPr lang="en-US" sz="2666" b="1">
                <a:solidFill>
                  <a:srgbClr val="242852"/>
                </a:solidFill>
                <a:latin typeface="Calibri (MS) Bold"/>
                <a:ea typeface="Calibri (MS) Bold"/>
                <a:cs typeface="Calibri (MS) Bold"/>
                <a:sym typeface="Calibri (MS) Bold"/>
              </a:rPr>
              <a:t>Vaped marijuana</a:t>
            </a:r>
          </a:p>
        </p:txBody>
      </p:sp>
      <p:sp>
        <p:nvSpPr>
          <p:cNvPr id="8" name="TextBox 8"/>
          <p:cNvSpPr txBox="1"/>
          <p:nvPr/>
        </p:nvSpPr>
        <p:spPr>
          <a:xfrm>
            <a:off x="4639059" y="3987179"/>
            <a:ext cx="1843327" cy="1864421"/>
          </a:xfrm>
          <a:prstGeom prst="rect">
            <a:avLst/>
          </a:prstGeom>
        </p:spPr>
        <p:txBody>
          <a:bodyPr lIns="0" tIns="0" rIns="0" bIns="0" rtlCol="0" anchor="t">
            <a:spAutoFit/>
          </a:bodyPr>
          <a:lstStyle/>
          <a:p>
            <a:pPr algn="ctr">
              <a:lnSpc>
                <a:spcPts val="7616"/>
              </a:lnSpc>
            </a:pPr>
            <a:r>
              <a:rPr lang="en-US" sz="5440" b="1">
                <a:solidFill>
                  <a:srgbClr val="242852"/>
                </a:solidFill>
                <a:latin typeface="Calibri (MS) Bold"/>
                <a:ea typeface="Calibri (MS) Bold"/>
                <a:cs typeface="Calibri (MS) Bold"/>
                <a:sym typeface="Calibri (MS) Bold"/>
              </a:rPr>
              <a:t>94.9%</a:t>
            </a:r>
          </a:p>
        </p:txBody>
      </p:sp>
      <p:sp>
        <p:nvSpPr>
          <p:cNvPr id="9" name="TextBox 9"/>
          <p:cNvSpPr txBox="1"/>
          <p:nvPr/>
        </p:nvSpPr>
        <p:spPr>
          <a:xfrm>
            <a:off x="1011227" y="2952706"/>
            <a:ext cx="1739900" cy="1864421"/>
          </a:xfrm>
          <a:prstGeom prst="rect">
            <a:avLst/>
          </a:prstGeom>
        </p:spPr>
        <p:txBody>
          <a:bodyPr lIns="0" tIns="0" rIns="0" bIns="0" rtlCol="0" anchor="t">
            <a:spAutoFit/>
          </a:bodyPr>
          <a:lstStyle/>
          <a:p>
            <a:pPr algn="ctr">
              <a:lnSpc>
                <a:spcPts val="7616"/>
              </a:lnSpc>
            </a:pPr>
            <a:r>
              <a:rPr lang="en-US" sz="5440" b="1">
                <a:solidFill>
                  <a:srgbClr val="242852"/>
                </a:solidFill>
                <a:latin typeface="Calibri (MS) Bold"/>
                <a:ea typeface="Calibri (MS) Bold"/>
                <a:cs typeface="Calibri (MS) Bold"/>
                <a:sym typeface="Calibri (MS) Bold"/>
              </a:rPr>
              <a:t>69.1%</a:t>
            </a:r>
          </a:p>
        </p:txBody>
      </p:sp>
      <p:sp>
        <p:nvSpPr>
          <p:cNvPr id="10" name="TextBox 10"/>
          <p:cNvSpPr txBox="1"/>
          <p:nvPr/>
        </p:nvSpPr>
        <p:spPr>
          <a:xfrm>
            <a:off x="3333919" y="1408821"/>
            <a:ext cx="119945" cy="327718"/>
          </a:xfrm>
          <a:prstGeom prst="rect">
            <a:avLst/>
          </a:prstGeom>
        </p:spPr>
        <p:txBody>
          <a:bodyPr lIns="0" tIns="0" rIns="0" bIns="0" rtlCol="0" anchor="t">
            <a:spAutoFit/>
          </a:bodyPr>
          <a:lstStyle/>
          <a:p>
            <a:pPr algn="ctr">
              <a:lnSpc>
                <a:spcPts val="2800"/>
              </a:lnSpc>
            </a:pPr>
            <a:r>
              <a:rPr lang="en-US" sz="2000" dirty="0">
                <a:solidFill>
                  <a:srgbClr val="242852"/>
                </a:solidFill>
                <a:latin typeface="Canva Sans"/>
                <a:ea typeface="Canva Sans"/>
                <a:cs typeface="Canva Sans"/>
                <a:sym typeface="Canva Sans"/>
              </a:rPr>
              <a:t>*</a:t>
            </a:r>
          </a:p>
        </p:txBody>
      </p:sp>
      <p:sp>
        <p:nvSpPr>
          <p:cNvPr id="11" name="TextBox 11"/>
          <p:cNvSpPr txBox="1"/>
          <p:nvPr/>
        </p:nvSpPr>
        <p:spPr>
          <a:xfrm>
            <a:off x="1306340" y="6394450"/>
            <a:ext cx="4019241" cy="465320"/>
          </a:xfrm>
          <a:prstGeom prst="rect">
            <a:avLst/>
          </a:prstGeom>
        </p:spPr>
        <p:txBody>
          <a:bodyPr lIns="0" tIns="0" rIns="0" bIns="0" rtlCol="0" anchor="t">
            <a:spAutoFit/>
          </a:bodyPr>
          <a:lstStyle/>
          <a:p>
            <a:pPr algn="ctr">
              <a:lnSpc>
                <a:spcPts val="1867"/>
              </a:lnSpc>
            </a:pPr>
            <a:r>
              <a:rPr lang="en-US" sz="1333" dirty="0">
                <a:solidFill>
                  <a:srgbClr val="242852"/>
                </a:solidFill>
                <a:latin typeface="Calibri (MS)"/>
                <a:ea typeface="Calibri (MS)"/>
                <a:cs typeface="Calibri (MS)"/>
                <a:sym typeface="Calibri (MS)"/>
              </a:rPr>
              <a:t>*Of high school students who reported current EVP use</a:t>
            </a:r>
          </a:p>
        </p:txBody>
      </p:sp>
      <p:sp>
        <p:nvSpPr>
          <p:cNvPr id="12" name="Freeform 12"/>
          <p:cNvSpPr/>
          <p:nvPr/>
        </p:nvSpPr>
        <p:spPr>
          <a:xfrm>
            <a:off x="7311654" y="2358053"/>
            <a:ext cx="4405574" cy="1224383"/>
          </a:xfrm>
          <a:custGeom>
            <a:avLst/>
            <a:gdLst/>
            <a:ahLst/>
            <a:cxnLst/>
            <a:rect l="l" t="t" r="r" b="b"/>
            <a:pathLst>
              <a:path w="6608361" h="1836574">
                <a:moveTo>
                  <a:pt x="0" y="0"/>
                </a:moveTo>
                <a:lnTo>
                  <a:pt x="6608361" y="0"/>
                </a:lnTo>
                <a:lnTo>
                  <a:pt x="6608361" y="1836573"/>
                </a:lnTo>
                <a:lnTo>
                  <a:pt x="0" y="183657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13" name="TextBox 13"/>
          <p:cNvSpPr txBox="1"/>
          <p:nvPr/>
        </p:nvSpPr>
        <p:spPr>
          <a:xfrm>
            <a:off x="7889045" y="2694343"/>
            <a:ext cx="3497795" cy="465320"/>
          </a:xfrm>
          <a:prstGeom prst="rect">
            <a:avLst/>
          </a:prstGeom>
        </p:spPr>
        <p:txBody>
          <a:bodyPr lIns="0" tIns="0" rIns="0" bIns="0" rtlCol="0" anchor="t">
            <a:spAutoFit/>
          </a:bodyPr>
          <a:lstStyle/>
          <a:p>
            <a:pPr algn="ctr">
              <a:lnSpc>
                <a:spcPts val="1867"/>
              </a:lnSpc>
            </a:pPr>
            <a:r>
              <a:rPr lang="en-US" sz="1333" i="1" dirty="0">
                <a:solidFill>
                  <a:srgbClr val="242852"/>
                </a:solidFill>
                <a:latin typeface="Canva Sans Italics"/>
                <a:ea typeface="Canva Sans Italics"/>
                <a:cs typeface="Canva Sans Italics"/>
                <a:sym typeface="Canva Sans Italics"/>
              </a:rPr>
              <a:t>“There’s a lotta </a:t>
            </a:r>
            <a:r>
              <a:rPr lang="en-US" sz="1333" b="1" i="1" dirty="0">
                <a:solidFill>
                  <a:srgbClr val="242852"/>
                </a:solidFill>
                <a:latin typeface="Canva Sans Bold Italics"/>
                <a:ea typeface="Canva Sans Bold Italics"/>
                <a:cs typeface="Canva Sans Bold Italics"/>
                <a:sym typeface="Canva Sans Bold Italics"/>
              </a:rPr>
              <a:t>carts </a:t>
            </a:r>
            <a:r>
              <a:rPr lang="en-US" sz="1333" i="1" dirty="0">
                <a:solidFill>
                  <a:srgbClr val="242852"/>
                </a:solidFill>
                <a:latin typeface="Canva Sans Italics"/>
                <a:ea typeface="Canva Sans Italics"/>
                <a:cs typeface="Canva Sans Italics"/>
                <a:sym typeface="Canva Sans Italics"/>
              </a:rPr>
              <a:t>but there’s also a lotta just </a:t>
            </a:r>
            <a:r>
              <a:rPr lang="en-US" sz="1333" b="1" i="1" dirty="0">
                <a:solidFill>
                  <a:srgbClr val="242852"/>
                </a:solidFill>
                <a:latin typeface="Canva Sans Bold Italics"/>
                <a:ea typeface="Canva Sans Bold Italics"/>
                <a:cs typeface="Canva Sans Bold Italics"/>
                <a:sym typeface="Canva Sans Bold Italics"/>
              </a:rPr>
              <a:t>flavored vapes</a:t>
            </a:r>
            <a:r>
              <a:rPr lang="en-US" sz="1333" i="1" dirty="0">
                <a:solidFill>
                  <a:srgbClr val="242852"/>
                </a:solidFill>
                <a:latin typeface="Canva Sans Italics"/>
                <a:ea typeface="Canva Sans Italics"/>
                <a:cs typeface="Canva Sans Italics"/>
                <a:sym typeface="Canva Sans Italics"/>
              </a:rPr>
              <a:t>. . .”</a:t>
            </a:r>
          </a:p>
        </p:txBody>
      </p:sp>
      <p:sp>
        <p:nvSpPr>
          <p:cNvPr id="14" name="TextBox 14"/>
          <p:cNvSpPr txBox="1"/>
          <p:nvPr/>
        </p:nvSpPr>
        <p:spPr>
          <a:xfrm>
            <a:off x="6253463" y="2568105"/>
            <a:ext cx="119945" cy="327718"/>
          </a:xfrm>
          <a:prstGeom prst="rect">
            <a:avLst/>
          </a:prstGeom>
        </p:spPr>
        <p:txBody>
          <a:bodyPr lIns="0" tIns="0" rIns="0" bIns="0" rtlCol="0" anchor="t">
            <a:spAutoFit/>
          </a:bodyPr>
          <a:lstStyle/>
          <a:p>
            <a:pPr algn="ctr">
              <a:lnSpc>
                <a:spcPts val="2800"/>
              </a:lnSpc>
            </a:pPr>
            <a:r>
              <a:rPr lang="en-US" sz="2000" dirty="0">
                <a:solidFill>
                  <a:srgbClr val="242852"/>
                </a:solidFill>
                <a:latin typeface="Canva Sans"/>
                <a:ea typeface="Canva Sans"/>
                <a:cs typeface="Canva Sans"/>
                <a:sym typeface="Canva Sans"/>
              </a:rPr>
              <a:t>*</a:t>
            </a:r>
          </a:p>
        </p:txBody>
      </p:sp>
      <p:sp>
        <p:nvSpPr>
          <p:cNvPr id="15" name="Freeform 15"/>
          <p:cNvSpPr/>
          <p:nvPr/>
        </p:nvSpPr>
        <p:spPr>
          <a:xfrm flipH="1">
            <a:off x="7576079" y="3805735"/>
            <a:ext cx="4405574" cy="1224383"/>
          </a:xfrm>
          <a:custGeom>
            <a:avLst/>
            <a:gdLst/>
            <a:ahLst/>
            <a:cxnLst/>
            <a:rect l="l" t="t" r="r" b="b"/>
            <a:pathLst>
              <a:path w="6608361" h="1836574">
                <a:moveTo>
                  <a:pt x="6608361" y="0"/>
                </a:moveTo>
                <a:lnTo>
                  <a:pt x="0" y="0"/>
                </a:lnTo>
                <a:lnTo>
                  <a:pt x="0" y="1836574"/>
                </a:lnTo>
                <a:lnTo>
                  <a:pt x="6608361" y="1836574"/>
                </a:lnTo>
                <a:lnTo>
                  <a:pt x="6608361"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16" name="TextBox 16"/>
          <p:cNvSpPr txBox="1"/>
          <p:nvPr/>
        </p:nvSpPr>
        <p:spPr>
          <a:xfrm>
            <a:off x="7712258" y="3902467"/>
            <a:ext cx="3604365" cy="952633"/>
          </a:xfrm>
          <a:prstGeom prst="rect">
            <a:avLst/>
          </a:prstGeom>
        </p:spPr>
        <p:txBody>
          <a:bodyPr lIns="0" tIns="0" rIns="0" bIns="0" rtlCol="0" anchor="t">
            <a:spAutoFit/>
          </a:bodyPr>
          <a:lstStyle/>
          <a:p>
            <a:pPr algn="ctr">
              <a:lnSpc>
                <a:spcPts val="1867"/>
              </a:lnSpc>
              <a:spcBef>
                <a:spcPct val="0"/>
              </a:spcBef>
            </a:pPr>
            <a:r>
              <a:rPr lang="en-US" sz="1333" i="1">
                <a:solidFill>
                  <a:srgbClr val="242852"/>
                </a:solidFill>
                <a:latin typeface="Canva Sans Italics"/>
                <a:ea typeface="Canva Sans Italics"/>
                <a:cs typeface="Canva Sans Italics"/>
                <a:sym typeface="Canva Sans Italics"/>
              </a:rPr>
              <a:t>". . . vapes are, like they're</a:t>
            </a:r>
            <a:r>
              <a:rPr lang="en-US" sz="1333" b="1" i="1">
                <a:solidFill>
                  <a:srgbClr val="242852"/>
                </a:solidFill>
                <a:latin typeface="Canva Sans Bold Italics"/>
                <a:ea typeface="Canva Sans Bold Italics"/>
                <a:cs typeface="Canva Sans Bold Italics"/>
                <a:sym typeface="Canva Sans Bold Italics"/>
              </a:rPr>
              <a:t> marketed towards young people</a:t>
            </a:r>
            <a:r>
              <a:rPr lang="en-US" sz="1333" i="1">
                <a:solidFill>
                  <a:srgbClr val="242852"/>
                </a:solidFill>
                <a:latin typeface="Canva Sans Italics"/>
                <a:ea typeface="Canva Sans Italics"/>
                <a:cs typeface="Canva Sans Italics"/>
                <a:sym typeface="Canva Sans Italics"/>
              </a:rPr>
              <a:t> . . . . The flavors themselves are cotton candy, unicorn, blue raspberry, it's</a:t>
            </a:r>
            <a:r>
              <a:rPr lang="en-US" sz="1333" b="1" i="1">
                <a:solidFill>
                  <a:srgbClr val="242852"/>
                </a:solidFill>
                <a:latin typeface="Canva Sans Bold Italics"/>
                <a:ea typeface="Canva Sans Bold Italics"/>
                <a:cs typeface="Canva Sans Bold Italics"/>
                <a:sym typeface="Canva Sans Bold Italics"/>
              </a:rPr>
              <a:t> all appealing</a:t>
            </a:r>
            <a:r>
              <a:rPr lang="en-US" sz="1333" i="1">
                <a:solidFill>
                  <a:srgbClr val="242852"/>
                </a:solidFill>
                <a:latin typeface="Canva Sans Italics"/>
                <a:ea typeface="Canva Sans Italics"/>
                <a:cs typeface="Canva Sans Italics"/>
                <a:sym typeface="Canva Sans Italics"/>
              </a:rPr>
              <a:t>. .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2192000" cy="970069"/>
          </a:xfrm>
          <a:prstGeom prst="rect">
            <a:avLst/>
          </a:prstGeom>
          <a:solidFill>
            <a:schemeClr val="accent6"/>
          </a:solidFill>
        </p:spPr>
        <p:txBody>
          <a:bodyPr/>
          <a:lstStyle/>
          <a:p>
            <a:endParaRPr lang="en-US" sz="1200"/>
          </a:p>
        </p:txBody>
      </p:sp>
      <p:pic>
        <p:nvPicPr>
          <p:cNvPr id="3" name="Picture 3"/>
          <p:cNvPicPr>
            <a:picLocks noChangeAspect="1"/>
          </p:cNvPicPr>
          <p:nvPr/>
        </p:nvPicPr>
        <p:blipFill>
          <a:blip r:embed="rId3"/>
          <a:stretch>
            <a:fillRect/>
          </a:stretch>
        </p:blipFill>
        <p:spPr>
          <a:xfrm>
            <a:off x="580913" y="2526400"/>
            <a:ext cx="4413312" cy="4413312"/>
          </a:xfrm>
          <a:prstGeom prst="rect">
            <a:avLst/>
          </a:prstGeom>
        </p:spPr>
      </p:pic>
      <p:sp>
        <p:nvSpPr>
          <p:cNvPr id="4" name="TextBox 4"/>
          <p:cNvSpPr txBox="1"/>
          <p:nvPr/>
        </p:nvSpPr>
        <p:spPr>
          <a:xfrm>
            <a:off x="210348" y="131362"/>
            <a:ext cx="11771305" cy="577081"/>
          </a:xfrm>
          <a:prstGeom prst="rect">
            <a:avLst/>
          </a:prstGeom>
        </p:spPr>
        <p:txBody>
          <a:bodyPr lIns="0" tIns="0" rIns="0" bIns="0" rtlCol="0" anchor="t">
            <a:spAutoFit/>
          </a:bodyPr>
          <a:lstStyle/>
          <a:p>
            <a:pPr algn="ctr">
              <a:lnSpc>
                <a:spcPts val="4480"/>
              </a:lnSpc>
            </a:pPr>
            <a:r>
              <a:rPr lang="en-US" sz="4000" b="1">
                <a:solidFill>
                  <a:srgbClr val="242852"/>
                </a:solidFill>
                <a:latin typeface="Calibri (MS) Bold"/>
                <a:ea typeface="Calibri (MS) Bold"/>
                <a:cs typeface="Calibri (MS) Bold"/>
                <a:sym typeface="Calibri (MS) Bold"/>
              </a:rPr>
              <a:t>Electronic Vapor Product - Accessibility</a:t>
            </a:r>
          </a:p>
        </p:txBody>
      </p:sp>
      <p:sp>
        <p:nvSpPr>
          <p:cNvPr id="5" name="TextBox 5"/>
          <p:cNvSpPr txBox="1"/>
          <p:nvPr/>
        </p:nvSpPr>
        <p:spPr>
          <a:xfrm>
            <a:off x="210348" y="1250366"/>
            <a:ext cx="5483787" cy="1382686"/>
          </a:xfrm>
          <a:prstGeom prst="rect">
            <a:avLst/>
          </a:prstGeom>
        </p:spPr>
        <p:txBody>
          <a:bodyPr wrap="square" lIns="0" tIns="0" rIns="0" bIns="0" rtlCol="0" anchor="t">
            <a:spAutoFit/>
          </a:bodyPr>
          <a:lstStyle/>
          <a:p>
            <a:pPr algn="ctr">
              <a:lnSpc>
                <a:spcPts val="3733"/>
              </a:lnSpc>
            </a:pPr>
            <a:r>
              <a:rPr lang="en-US" sz="2666" b="1" dirty="0">
                <a:solidFill>
                  <a:srgbClr val="242852"/>
                </a:solidFill>
                <a:latin typeface="Calibri (MS) Bold"/>
                <a:ea typeface="Calibri (MS) Bold"/>
                <a:cs typeface="Calibri (MS) Bold"/>
                <a:sym typeface="Calibri (MS) Bold"/>
              </a:rPr>
              <a:t>Purchased EVP from convenience store, supermarket, discount store, or gas station</a:t>
            </a:r>
          </a:p>
        </p:txBody>
      </p:sp>
      <p:sp>
        <p:nvSpPr>
          <p:cNvPr id="6" name="TextBox 6"/>
          <p:cNvSpPr txBox="1"/>
          <p:nvPr/>
        </p:nvSpPr>
        <p:spPr>
          <a:xfrm>
            <a:off x="1235157" y="4106636"/>
            <a:ext cx="3068107" cy="889795"/>
          </a:xfrm>
          <a:prstGeom prst="rect">
            <a:avLst/>
          </a:prstGeom>
        </p:spPr>
        <p:txBody>
          <a:bodyPr lIns="0" tIns="0" rIns="0" bIns="0" rtlCol="0" anchor="t">
            <a:spAutoFit/>
          </a:bodyPr>
          <a:lstStyle/>
          <a:p>
            <a:pPr algn="ctr">
              <a:lnSpc>
                <a:spcPts val="7616"/>
              </a:lnSpc>
            </a:pPr>
            <a:r>
              <a:rPr lang="en-US" sz="5440" b="1">
                <a:solidFill>
                  <a:srgbClr val="242852"/>
                </a:solidFill>
                <a:latin typeface="Calibri (MS) Bold"/>
                <a:ea typeface="Calibri (MS) Bold"/>
                <a:cs typeface="Calibri (MS) Bold"/>
                <a:sym typeface="Calibri (MS) Bold"/>
              </a:rPr>
              <a:t>10.8%</a:t>
            </a:r>
          </a:p>
        </p:txBody>
      </p:sp>
      <p:sp>
        <p:nvSpPr>
          <p:cNvPr id="8" name="Freeform 8"/>
          <p:cNvSpPr/>
          <p:nvPr/>
        </p:nvSpPr>
        <p:spPr>
          <a:xfrm>
            <a:off x="6523013" y="3939133"/>
            <a:ext cx="4405574" cy="1224383"/>
          </a:xfrm>
          <a:custGeom>
            <a:avLst/>
            <a:gdLst/>
            <a:ahLst/>
            <a:cxnLst/>
            <a:rect l="l" t="t" r="r" b="b"/>
            <a:pathLst>
              <a:path w="6608361" h="1836574">
                <a:moveTo>
                  <a:pt x="0" y="0"/>
                </a:moveTo>
                <a:lnTo>
                  <a:pt x="6608360" y="0"/>
                </a:lnTo>
                <a:lnTo>
                  <a:pt x="6608360" y="1836574"/>
                </a:lnTo>
                <a:lnTo>
                  <a:pt x="0" y="18365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7"/>
          <p:cNvSpPr/>
          <p:nvPr/>
        </p:nvSpPr>
        <p:spPr>
          <a:xfrm flipH="1">
            <a:off x="7352280" y="4947817"/>
            <a:ext cx="4629373" cy="1286580"/>
          </a:xfrm>
          <a:custGeom>
            <a:avLst/>
            <a:gdLst/>
            <a:ahLst/>
            <a:cxnLst/>
            <a:rect l="l" t="t" r="r" b="b"/>
            <a:pathLst>
              <a:path w="6944060" h="1929870">
                <a:moveTo>
                  <a:pt x="6944060" y="0"/>
                </a:moveTo>
                <a:lnTo>
                  <a:pt x="0" y="0"/>
                </a:lnTo>
                <a:lnTo>
                  <a:pt x="0" y="1929870"/>
                </a:lnTo>
                <a:lnTo>
                  <a:pt x="6944060" y="1929870"/>
                </a:lnTo>
                <a:lnTo>
                  <a:pt x="694406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9" name="TextBox 9"/>
          <p:cNvSpPr txBox="1"/>
          <p:nvPr/>
        </p:nvSpPr>
        <p:spPr>
          <a:xfrm>
            <a:off x="7239000" y="4142333"/>
            <a:ext cx="3497795" cy="708977"/>
          </a:xfrm>
          <a:prstGeom prst="rect">
            <a:avLst/>
          </a:prstGeom>
        </p:spPr>
        <p:txBody>
          <a:bodyPr lIns="0" tIns="0" rIns="0" bIns="0" rtlCol="0" anchor="t">
            <a:spAutoFit/>
          </a:bodyPr>
          <a:lstStyle/>
          <a:p>
            <a:pPr algn="ctr">
              <a:lnSpc>
                <a:spcPts val="1867"/>
              </a:lnSpc>
            </a:pPr>
            <a:r>
              <a:rPr lang="en-US" sz="1333" i="1" dirty="0">
                <a:solidFill>
                  <a:srgbClr val="242852"/>
                </a:solidFill>
                <a:latin typeface="Canva Sans Italics"/>
                <a:ea typeface="Canva Sans Italics"/>
                <a:cs typeface="Canva Sans Italics"/>
                <a:sym typeface="Canva Sans Italics"/>
              </a:rPr>
              <a:t>“. . . if there’s like one person in a friend group who vapes, then that person might </a:t>
            </a:r>
            <a:r>
              <a:rPr lang="en-US" sz="1333" b="1" i="1" dirty="0">
                <a:solidFill>
                  <a:srgbClr val="242852"/>
                </a:solidFill>
                <a:latin typeface="Canva Sans Bold Italics"/>
                <a:ea typeface="Canva Sans Bold Italics"/>
                <a:cs typeface="Canva Sans Bold Italics"/>
                <a:sym typeface="Canva Sans Bold Italics"/>
              </a:rPr>
              <a:t>share with the others</a:t>
            </a:r>
            <a:r>
              <a:rPr lang="en-US" sz="1333" i="1" dirty="0">
                <a:solidFill>
                  <a:srgbClr val="242852"/>
                </a:solidFill>
                <a:latin typeface="Canva Sans Italics"/>
                <a:ea typeface="Canva Sans Italics"/>
                <a:cs typeface="Canva Sans Italics"/>
                <a:sym typeface="Canva Sans Italics"/>
              </a:rPr>
              <a:t>.”</a:t>
            </a:r>
          </a:p>
        </p:txBody>
      </p:sp>
      <p:sp>
        <p:nvSpPr>
          <p:cNvPr id="10" name="Freeform 10"/>
          <p:cNvSpPr/>
          <p:nvPr/>
        </p:nvSpPr>
        <p:spPr>
          <a:xfrm rot="-329857">
            <a:off x="8002384" y="1578852"/>
            <a:ext cx="2817999" cy="1750681"/>
          </a:xfrm>
          <a:custGeom>
            <a:avLst/>
            <a:gdLst/>
            <a:ahLst/>
            <a:cxnLst/>
            <a:rect l="l" t="t" r="r" b="b"/>
            <a:pathLst>
              <a:path w="4226998" h="2626022">
                <a:moveTo>
                  <a:pt x="0" y="0"/>
                </a:moveTo>
                <a:lnTo>
                  <a:pt x="4226998" y="0"/>
                </a:lnTo>
                <a:lnTo>
                  <a:pt x="4226998" y="2626022"/>
                </a:lnTo>
                <a:lnTo>
                  <a:pt x="0" y="26260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11" name="TextBox 11"/>
          <p:cNvSpPr txBox="1"/>
          <p:nvPr/>
        </p:nvSpPr>
        <p:spPr>
          <a:xfrm>
            <a:off x="8240099" y="1995064"/>
            <a:ext cx="2342568" cy="708977"/>
          </a:xfrm>
          <a:prstGeom prst="rect">
            <a:avLst/>
          </a:prstGeom>
        </p:spPr>
        <p:txBody>
          <a:bodyPr lIns="0" tIns="0" rIns="0" bIns="0" rtlCol="0" anchor="t">
            <a:spAutoFit/>
          </a:bodyPr>
          <a:lstStyle/>
          <a:p>
            <a:pPr algn="ctr">
              <a:lnSpc>
                <a:spcPts val="1867"/>
              </a:lnSpc>
            </a:pPr>
            <a:r>
              <a:rPr lang="en-US" sz="1333" i="1" dirty="0">
                <a:solidFill>
                  <a:srgbClr val="242852"/>
                </a:solidFill>
                <a:latin typeface="Canva Sans Italics"/>
                <a:ea typeface="Canva Sans Italics"/>
                <a:cs typeface="Canva Sans Italics"/>
                <a:sym typeface="Canva Sans Italics"/>
              </a:rPr>
              <a:t>“They get it from other kids at school or they’ll go to a </a:t>
            </a:r>
            <a:r>
              <a:rPr lang="en-US" sz="1333" b="1" i="1" dirty="0">
                <a:solidFill>
                  <a:srgbClr val="242852"/>
                </a:solidFill>
                <a:latin typeface="Canva Sans Bold Italics"/>
                <a:ea typeface="Canva Sans Bold Italics"/>
                <a:cs typeface="Canva Sans Bold Italics"/>
                <a:sym typeface="Canva Sans Bold Italics"/>
              </a:rPr>
              <a:t>store that doesn’t card</a:t>
            </a:r>
            <a:r>
              <a:rPr lang="en-US" sz="1333" i="1" dirty="0">
                <a:solidFill>
                  <a:srgbClr val="242852"/>
                </a:solidFill>
                <a:latin typeface="Canva Sans Italics"/>
                <a:ea typeface="Canva Sans Italics"/>
                <a:cs typeface="Canva Sans Italics"/>
                <a:sym typeface="Canva Sans Italics"/>
              </a:rPr>
              <a:t>.”</a:t>
            </a:r>
          </a:p>
        </p:txBody>
      </p:sp>
      <p:sp>
        <p:nvSpPr>
          <p:cNvPr id="12" name="TextBox 12"/>
          <p:cNvSpPr txBox="1"/>
          <p:nvPr/>
        </p:nvSpPr>
        <p:spPr>
          <a:xfrm>
            <a:off x="7509755" y="5223900"/>
            <a:ext cx="3803256" cy="708977"/>
          </a:xfrm>
          <a:prstGeom prst="rect">
            <a:avLst/>
          </a:prstGeom>
        </p:spPr>
        <p:txBody>
          <a:bodyPr lIns="0" tIns="0" rIns="0" bIns="0" rtlCol="0" anchor="t">
            <a:spAutoFit/>
          </a:bodyPr>
          <a:lstStyle/>
          <a:p>
            <a:pPr algn="ctr">
              <a:lnSpc>
                <a:spcPts val="1867"/>
              </a:lnSpc>
            </a:pPr>
            <a:r>
              <a:rPr lang="en-US" sz="1333" i="1" dirty="0">
                <a:solidFill>
                  <a:srgbClr val="242852"/>
                </a:solidFill>
                <a:latin typeface="Canva Sans Italics"/>
                <a:ea typeface="Canva Sans Italics"/>
                <a:cs typeface="Canva Sans Italics"/>
                <a:sym typeface="Canva Sans Italics"/>
              </a:rPr>
              <a:t>“. . . vapes are also very often like you can </a:t>
            </a:r>
            <a:r>
              <a:rPr lang="en-US" sz="1333" b="1" i="1" dirty="0">
                <a:solidFill>
                  <a:srgbClr val="242852"/>
                </a:solidFill>
                <a:latin typeface="Canva Sans Bold Italics"/>
                <a:ea typeface="Canva Sans Bold Italics"/>
                <a:cs typeface="Canva Sans Bold Italics"/>
                <a:sym typeface="Canva Sans Bold Italics"/>
              </a:rPr>
              <a:t>pass them around as friends</a:t>
            </a:r>
            <a:r>
              <a:rPr lang="en-US" sz="1333" i="1" dirty="0">
                <a:solidFill>
                  <a:srgbClr val="242852"/>
                </a:solidFill>
                <a:latin typeface="Canva Sans Italics"/>
                <a:ea typeface="Canva Sans Italics"/>
                <a:cs typeface="Canva Sans Italics"/>
                <a:sym typeface="Canva Sans Italics"/>
              </a:rPr>
              <a:t>. . . . Think they’re very often </a:t>
            </a:r>
            <a:r>
              <a:rPr lang="en-US" sz="1333" b="1" i="1" dirty="0">
                <a:solidFill>
                  <a:srgbClr val="242852"/>
                </a:solidFill>
                <a:latin typeface="Canva Sans Bold Italics"/>
                <a:ea typeface="Canva Sans Bold Italics"/>
                <a:cs typeface="Canva Sans Bold Italics"/>
                <a:sym typeface="Canva Sans Bold Italics"/>
              </a:rPr>
              <a:t>distributed between friends</a:t>
            </a:r>
            <a:r>
              <a:rPr lang="en-US" sz="1333" i="1" dirty="0">
                <a:solidFill>
                  <a:srgbClr val="242852"/>
                </a:solidFill>
                <a:latin typeface="Canva Sans Italics"/>
                <a:ea typeface="Canva Sans Italics"/>
                <a:cs typeface="Canva Sans Italics"/>
                <a:sym typeface="Canva Sans Italics"/>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p:bldP spid="10" grpId="0" animBg="1"/>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85800" y="685800"/>
            <a:ext cx="10820400" cy="5486400"/>
          </a:xfrm>
          <a:prstGeom prst="rect">
            <a:avLst/>
          </a:prstGeom>
          <a:solidFill>
            <a:schemeClr val="accent6">
              <a:alpha val="80000"/>
            </a:schemeClr>
          </a:solidFill>
        </p:spPr>
        <p:txBody>
          <a:bodyPr/>
          <a:lstStyle/>
          <a:p>
            <a:endParaRPr lang="en-US" sz="1200"/>
          </a:p>
        </p:txBody>
      </p:sp>
      <p:grpSp>
        <p:nvGrpSpPr>
          <p:cNvPr id="3" name="Group 3"/>
          <p:cNvGrpSpPr/>
          <p:nvPr/>
        </p:nvGrpSpPr>
        <p:grpSpPr>
          <a:xfrm>
            <a:off x="991072" y="972264"/>
            <a:ext cx="10300239" cy="5546145"/>
            <a:chOff x="0" y="0"/>
            <a:chExt cx="4069230" cy="2191070"/>
          </a:xfrm>
        </p:grpSpPr>
        <p:sp>
          <p:nvSpPr>
            <p:cNvPr id="4" name="Freeform 4"/>
            <p:cNvSpPr/>
            <p:nvPr/>
          </p:nvSpPr>
          <p:spPr>
            <a:xfrm>
              <a:off x="0" y="0"/>
              <a:ext cx="4069230" cy="2191070"/>
            </a:xfrm>
            <a:custGeom>
              <a:avLst/>
              <a:gdLst/>
              <a:ahLst/>
              <a:cxnLst/>
              <a:rect l="l" t="t" r="r" b="b"/>
              <a:pathLst>
                <a:path w="4069230" h="2191070">
                  <a:moveTo>
                    <a:pt x="0" y="0"/>
                  </a:moveTo>
                  <a:lnTo>
                    <a:pt x="4069230" y="0"/>
                  </a:lnTo>
                  <a:lnTo>
                    <a:pt x="4069230" y="2191070"/>
                  </a:lnTo>
                  <a:lnTo>
                    <a:pt x="0" y="2191070"/>
                  </a:lnTo>
                  <a:close/>
                </a:path>
              </a:pathLst>
            </a:custGeom>
            <a:solidFill>
              <a:srgbClr val="000000">
                <a:alpha val="0"/>
              </a:srgbClr>
            </a:solidFill>
            <a:ln w="38100" cap="sq">
              <a:solidFill>
                <a:srgbClr val="242852"/>
              </a:solidFill>
              <a:prstDash val="solid"/>
              <a:miter/>
            </a:ln>
          </p:spPr>
          <p:txBody>
            <a:bodyPr/>
            <a:lstStyle/>
            <a:p>
              <a:endParaRPr lang="en-US" sz="1200"/>
            </a:p>
          </p:txBody>
        </p:sp>
        <p:sp>
          <p:nvSpPr>
            <p:cNvPr id="5" name="TextBox 5"/>
            <p:cNvSpPr txBox="1"/>
            <p:nvPr/>
          </p:nvSpPr>
          <p:spPr>
            <a:xfrm>
              <a:off x="0" y="-38100"/>
              <a:ext cx="4069230" cy="2229170"/>
            </a:xfrm>
            <a:prstGeom prst="rect">
              <a:avLst/>
            </a:prstGeom>
          </p:spPr>
          <p:txBody>
            <a:bodyPr lIns="33867" tIns="33867" rIns="33867" bIns="33867" rtlCol="0" anchor="ctr"/>
            <a:lstStyle/>
            <a:p>
              <a:pPr algn="ctr">
                <a:lnSpc>
                  <a:spcPts val="1997"/>
                </a:lnSpc>
              </a:pPr>
              <a:endParaRPr sz="1200"/>
            </a:p>
          </p:txBody>
        </p:sp>
      </p:grpSp>
      <p:sp>
        <p:nvSpPr>
          <p:cNvPr id="6" name="Freeform 6"/>
          <p:cNvSpPr/>
          <p:nvPr/>
        </p:nvSpPr>
        <p:spPr>
          <a:xfrm>
            <a:off x="9260694" y="4009651"/>
            <a:ext cx="2835349" cy="2743200"/>
          </a:xfrm>
          <a:custGeom>
            <a:avLst/>
            <a:gdLst/>
            <a:ahLst/>
            <a:cxnLst/>
            <a:rect l="l" t="t" r="r" b="b"/>
            <a:pathLst>
              <a:path w="4253023" h="4114800">
                <a:moveTo>
                  <a:pt x="0" y="0"/>
                </a:moveTo>
                <a:lnTo>
                  <a:pt x="4253023" y="0"/>
                </a:lnTo>
                <a:lnTo>
                  <a:pt x="425302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7" name="TextBox 7"/>
          <p:cNvSpPr txBox="1"/>
          <p:nvPr/>
        </p:nvSpPr>
        <p:spPr>
          <a:xfrm>
            <a:off x="3734870" y="2586662"/>
            <a:ext cx="4722261" cy="2060308"/>
          </a:xfrm>
          <a:prstGeom prst="rect">
            <a:avLst/>
          </a:prstGeom>
        </p:spPr>
        <p:txBody>
          <a:bodyPr lIns="0" tIns="0" rIns="0" bIns="0" rtlCol="0" anchor="t">
            <a:spAutoFit/>
          </a:bodyPr>
          <a:lstStyle/>
          <a:p>
            <a:pPr algn="ctr">
              <a:lnSpc>
                <a:spcPts val="8400"/>
              </a:lnSpc>
            </a:pPr>
            <a:r>
              <a:rPr lang="en-US" sz="6000" b="1">
                <a:solidFill>
                  <a:srgbClr val="FFFFFF"/>
                </a:solidFill>
                <a:latin typeface="Calibri (MS) Bold"/>
                <a:ea typeface="Calibri (MS) Bold"/>
                <a:cs typeface="Calibri (MS) Bold"/>
                <a:sym typeface="Calibri (MS) Bold"/>
              </a:rPr>
              <a:t>CANNABIS USE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2192000" cy="970069"/>
          </a:xfrm>
          <a:prstGeom prst="rect">
            <a:avLst/>
          </a:prstGeom>
          <a:solidFill>
            <a:schemeClr val="accent6"/>
          </a:solidFill>
        </p:spPr>
        <p:txBody>
          <a:bodyPr/>
          <a:lstStyle/>
          <a:p>
            <a:endParaRPr lang="en-US" sz="1200"/>
          </a:p>
        </p:txBody>
      </p:sp>
      <p:sp>
        <p:nvSpPr>
          <p:cNvPr id="3" name="TextBox 3"/>
          <p:cNvSpPr txBox="1"/>
          <p:nvPr/>
        </p:nvSpPr>
        <p:spPr>
          <a:xfrm>
            <a:off x="210348" y="131362"/>
            <a:ext cx="11771305" cy="577081"/>
          </a:xfrm>
          <a:prstGeom prst="rect">
            <a:avLst/>
          </a:prstGeom>
        </p:spPr>
        <p:txBody>
          <a:bodyPr lIns="0" tIns="0" rIns="0" bIns="0" rtlCol="0" anchor="t">
            <a:spAutoFit/>
          </a:bodyPr>
          <a:lstStyle/>
          <a:p>
            <a:pPr algn="ctr">
              <a:lnSpc>
                <a:spcPts val="4480"/>
              </a:lnSpc>
            </a:pPr>
            <a:r>
              <a:rPr lang="en-US" sz="4000" b="1">
                <a:solidFill>
                  <a:srgbClr val="242852"/>
                </a:solidFill>
                <a:latin typeface="Calibri (MS) Bold"/>
                <a:ea typeface="Calibri (MS) Bold"/>
                <a:cs typeface="Calibri (MS) Bold"/>
                <a:sym typeface="Calibri (MS) Bold"/>
              </a:rPr>
              <a:t>Cannabis Use - Forms</a:t>
            </a:r>
          </a:p>
        </p:txBody>
      </p:sp>
      <p:pic>
        <p:nvPicPr>
          <p:cNvPr id="4" name="Picture 4"/>
          <p:cNvPicPr>
            <a:picLocks noChangeAspect="1"/>
          </p:cNvPicPr>
          <p:nvPr/>
        </p:nvPicPr>
        <p:blipFill>
          <a:blip r:embed="rId3"/>
          <a:stretch>
            <a:fillRect/>
          </a:stretch>
        </p:blipFill>
        <p:spPr>
          <a:xfrm>
            <a:off x="3727233" y="2306195"/>
            <a:ext cx="4551805" cy="4551805"/>
          </a:xfrm>
          <a:prstGeom prst="rect">
            <a:avLst/>
          </a:prstGeom>
        </p:spPr>
      </p:pic>
      <p:sp>
        <p:nvSpPr>
          <p:cNvPr id="6" name="TextBox 6"/>
          <p:cNvSpPr txBox="1"/>
          <p:nvPr/>
        </p:nvSpPr>
        <p:spPr>
          <a:xfrm>
            <a:off x="6165681" y="3858569"/>
            <a:ext cx="1342534" cy="256930"/>
          </a:xfrm>
          <a:prstGeom prst="rect">
            <a:avLst/>
          </a:prstGeom>
        </p:spPr>
        <p:txBody>
          <a:bodyPr lIns="0" tIns="0" rIns="0" bIns="0" rtlCol="0" anchor="t">
            <a:spAutoFit/>
          </a:bodyPr>
          <a:lstStyle/>
          <a:p>
            <a:pPr algn="ctr">
              <a:lnSpc>
                <a:spcPts val="2173"/>
              </a:lnSpc>
            </a:pPr>
            <a:r>
              <a:rPr lang="en-US" sz="1552" b="1">
                <a:solidFill>
                  <a:srgbClr val="FFFFFF"/>
                </a:solidFill>
                <a:latin typeface="Calibri (MS) Bold"/>
                <a:ea typeface="Calibri (MS) Bold"/>
                <a:cs typeface="Calibri (MS) Bold"/>
                <a:sym typeface="Calibri (MS) Bold"/>
              </a:rPr>
              <a:t>Smoking</a:t>
            </a:r>
          </a:p>
        </p:txBody>
      </p:sp>
      <p:sp>
        <p:nvSpPr>
          <p:cNvPr id="7" name="TextBox 7"/>
          <p:cNvSpPr txBox="1"/>
          <p:nvPr/>
        </p:nvSpPr>
        <p:spPr>
          <a:xfrm>
            <a:off x="4402888" y="5244138"/>
            <a:ext cx="1342534" cy="210892"/>
          </a:xfrm>
          <a:prstGeom prst="rect">
            <a:avLst/>
          </a:prstGeom>
        </p:spPr>
        <p:txBody>
          <a:bodyPr lIns="0" tIns="0" rIns="0" bIns="0" rtlCol="0" anchor="t">
            <a:spAutoFit/>
          </a:bodyPr>
          <a:lstStyle/>
          <a:p>
            <a:pPr algn="ctr">
              <a:lnSpc>
                <a:spcPts val="1811"/>
              </a:lnSpc>
            </a:pPr>
            <a:r>
              <a:rPr lang="en-US" sz="1293" b="1">
                <a:solidFill>
                  <a:srgbClr val="FFFFFF"/>
                </a:solidFill>
                <a:latin typeface="Calibri (MS) Bold"/>
                <a:ea typeface="Calibri (MS) Bold"/>
                <a:cs typeface="Calibri (MS) Bold"/>
                <a:sym typeface="Calibri (MS) Bold"/>
              </a:rPr>
              <a:t>26.1%</a:t>
            </a:r>
          </a:p>
        </p:txBody>
      </p:sp>
      <p:sp>
        <p:nvSpPr>
          <p:cNvPr id="8" name="TextBox 8"/>
          <p:cNvSpPr txBox="1"/>
          <p:nvPr/>
        </p:nvSpPr>
        <p:spPr>
          <a:xfrm>
            <a:off x="4402888" y="5007746"/>
            <a:ext cx="1342534" cy="256930"/>
          </a:xfrm>
          <a:prstGeom prst="rect">
            <a:avLst/>
          </a:prstGeom>
        </p:spPr>
        <p:txBody>
          <a:bodyPr lIns="0" tIns="0" rIns="0" bIns="0" rtlCol="0" anchor="t">
            <a:spAutoFit/>
          </a:bodyPr>
          <a:lstStyle/>
          <a:p>
            <a:pPr algn="ctr">
              <a:lnSpc>
                <a:spcPts val="2173"/>
              </a:lnSpc>
            </a:pPr>
            <a:r>
              <a:rPr lang="en-US" sz="1552" b="1">
                <a:solidFill>
                  <a:srgbClr val="FFFFFF"/>
                </a:solidFill>
                <a:latin typeface="Calibri (MS) Bold"/>
                <a:ea typeface="Calibri (MS) Bold"/>
                <a:cs typeface="Calibri (MS) Bold"/>
                <a:sym typeface="Calibri (MS) Bold"/>
              </a:rPr>
              <a:t>Vaping</a:t>
            </a:r>
          </a:p>
        </p:txBody>
      </p:sp>
      <p:sp>
        <p:nvSpPr>
          <p:cNvPr id="9" name="TextBox 9"/>
          <p:cNvSpPr txBox="1"/>
          <p:nvPr/>
        </p:nvSpPr>
        <p:spPr>
          <a:xfrm>
            <a:off x="6165681" y="4115615"/>
            <a:ext cx="1342534" cy="210892"/>
          </a:xfrm>
          <a:prstGeom prst="rect">
            <a:avLst/>
          </a:prstGeom>
        </p:spPr>
        <p:txBody>
          <a:bodyPr lIns="0" tIns="0" rIns="0" bIns="0" rtlCol="0" anchor="t">
            <a:spAutoFit/>
          </a:bodyPr>
          <a:lstStyle/>
          <a:p>
            <a:pPr algn="ctr">
              <a:lnSpc>
                <a:spcPts val="1811"/>
              </a:lnSpc>
            </a:pPr>
            <a:r>
              <a:rPr lang="en-US" sz="1293" b="1" dirty="0">
                <a:solidFill>
                  <a:srgbClr val="FFFFFF"/>
                </a:solidFill>
                <a:latin typeface="Calibri (MS) Bold"/>
                <a:ea typeface="Calibri (MS) Bold"/>
                <a:cs typeface="Calibri (MS) Bold"/>
                <a:sym typeface="Calibri (MS) Bold"/>
              </a:rPr>
              <a:t>48.9%</a:t>
            </a:r>
          </a:p>
        </p:txBody>
      </p:sp>
      <p:sp>
        <p:nvSpPr>
          <p:cNvPr id="10" name="TextBox 10"/>
          <p:cNvSpPr txBox="1"/>
          <p:nvPr/>
        </p:nvSpPr>
        <p:spPr>
          <a:xfrm>
            <a:off x="4214405" y="3672558"/>
            <a:ext cx="1342534" cy="256930"/>
          </a:xfrm>
          <a:prstGeom prst="rect">
            <a:avLst/>
          </a:prstGeom>
        </p:spPr>
        <p:txBody>
          <a:bodyPr lIns="0" tIns="0" rIns="0" bIns="0" rtlCol="0" anchor="t">
            <a:spAutoFit/>
          </a:bodyPr>
          <a:lstStyle/>
          <a:p>
            <a:pPr algn="ctr">
              <a:lnSpc>
                <a:spcPts val="2173"/>
              </a:lnSpc>
            </a:pPr>
            <a:r>
              <a:rPr lang="en-US" sz="1552" b="1">
                <a:solidFill>
                  <a:srgbClr val="FFFFFF"/>
                </a:solidFill>
                <a:latin typeface="Calibri (MS) Bold"/>
                <a:ea typeface="Calibri (MS) Bold"/>
                <a:cs typeface="Calibri (MS) Bold"/>
                <a:sym typeface="Calibri (MS) Bold"/>
              </a:rPr>
              <a:t>Edibles</a:t>
            </a:r>
          </a:p>
        </p:txBody>
      </p:sp>
      <p:sp>
        <p:nvSpPr>
          <p:cNvPr id="11" name="TextBox 11"/>
          <p:cNvSpPr txBox="1"/>
          <p:nvPr/>
        </p:nvSpPr>
        <p:spPr>
          <a:xfrm>
            <a:off x="4162224" y="3883869"/>
            <a:ext cx="1342534" cy="210892"/>
          </a:xfrm>
          <a:prstGeom prst="rect">
            <a:avLst/>
          </a:prstGeom>
        </p:spPr>
        <p:txBody>
          <a:bodyPr lIns="0" tIns="0" rIns="0" bIns="0" rtlCol="0" anchor="t">
            <a:spAutoFit/>
          </a:bodyPr>
          <a:lstStyle/>
          <a:p>
            <a:pPr algn="ctr">
              <a:lnSpc>
                <a:spcPts val="1811"/>
              </a:lnSpc>
            </a:pPr>
            <a:r>
              <a:rPr lang="en-US" sz="1293" b="1">
                <a:solidFill>
                  <a:srgbClr val="FFFFFF"/>
                </a:solidFill>
                <a:latin typeface="Calibri (MS) Bold"/>
                <a:ea typeface="Calibri (MS) Bold"/>
                <a:cs typeface="Calibri (MS) Bold"/>
                <a:sym typeface="Calibri (MS) Bold"/>
              </a:rPr>
              <a:t>16.0%</a:t>
            </a:r>
          </a:p>
        </p:txBody>
      </p:sp>
      <p:sp>
        <p:nvSpPr>
          <p:cNvPr id="12" name="TextBox 12"/>
          <p:cNvSpPr txBox="1"/>
          <p:nvPr/>
        </p:nvSpPr>
        <p:spPr>
          <a:xfrm>
            <a:off x="3901204" y="2153788"/>
            <a:ext cx="1342534" cy="256930"/>
          </a:xfrm>
          <a:prstGeom prst="rect">
            <a:avLst/>
          </a:prstGeom>
        </p:spPr>
        <p:txBody>
          <a:bodyPr lIns="0" tIns="0" rIns="0" bIns="0" rtlCol="0" anchor="t">
            <a:spAutoFit/>
          </a:bodyPr>
          <a:lstStyle/>
          <a:p>
            <a:pPr algn="ctr">
              <a:lnSpc>
                <a:spcPts val="2173"/>
              </a:lnSpc>
            </a:pPr>
            <a:r>
              <a:rPr lang="en-US" sz="1552" b="1" dirty="0">
                <a:solidFill>
                  <a:srgbClr val="242852"/>
                </a:solidFill>
                <a:latin typeface="Calibri (MS) Bold"/>
                <a:ea typeface="Calibri (MS) Bold"/>
                <a:cs typeface="Calibri (MS) Bold"/>
                <a:sym typeface="Calibri (MS) Bold"/>
              </a:rPr>
              <a:t>Dabbed</a:t>
            </a:r>
          </a:p>
        </p:txBody>
      </p:sp>
      <p:sp>
        <p:nvSpPr>
          <p:cNvPr id="13" name="TextBox 13"/>
          <p:cNvSpPr txBox="1"/>
          <p:nvPr/>
        </p:nvSpPr>
        <p:spPr>
          <a:xfrm>
            <a:off x="3901204" y="2438014"/>
            <a:ext cx="1342534" cy="210892"/>
          </a:xfrm>
          <a:prstGeom prst="rect">
            <a:avLst/>
          </a:prstGeom>
        </p:spPr>
        <p:txBody>
          <a:bodyPr lIns="0" tIns="0" rIns="0" bIns="0" rtlCol="0" anchor="t">
            <a:spAutoFit/>
          </a:bodyPr>
          <a:lstStyle/>
          <a:p>
            <a:pPr algn="ctr">
              <a:lnSpc>
                <a:spcPts val="1811"/>
              </a:lnSpc>
            </a:pPr>
            <a:r>
              <a:rPr lang="en-US" sz="1293" b="1" dirty="0">
                <a:solidFill>
                  <a:srgbClr val="242852"/>
                </a:solidFill>
                <a:latin typeface="Calibri (MS) Bold"/>
                <a:ea typeface="Calibri (MS) Bold"/>
                <a:cs typeface="Calibri (MS) Bold"/>
                <a:sym typeface="Calibri (MS) Bold"/>
              </a:rPr>
              <a:t>16.0%</a:t>
            </a:r>
          </a:p>
        </p:txBody>
      </p:sp>
      <p:sp>
        <p:nvSpPr>
          <p:cNvPr id="14" name="TextBox 14"/>
          <p:cNvSpPr txBox="1"/>
          <p:nvPr/>
        </p:nvSpPr>
        <p:spPr>
          <a:xfrm>
            <a:off x="5196452" y="1944142"/>
            <a:ext cx="1342534" cy="256930"/>
          </a:xfrm>
          <a:prstGeom prst="rect">
            <a:avLst/>
          </a:prstGeom>
        </p:spPr>
        <p:txBody>
          <a:bodyPr lIns="0" tIns="0" rIns="0" bIns="0" rtlCol="0" anchor="t">
            <a:spAutoFit/>
          </a:bodyPr>
          <a:lstStyle/>
          <a:p>
            <a:pPr algn="ctr">
              <a:lnSpc>
                <a:spcPts val="2173"/>
              </a:lnSpc>
            </a:pPr>
            <a:r>
              <a:rPr lang="en-US" sz="1552" b="1" dirty="0">
                <a:solidFill>
                  <a:srgbClr val="242852"/>
                </a:solidFill>
                <a:latin typeface="Calibri (MS) Bold"/>
                <a:ea typeface="Calibri (MS) Bold"/>
                <a:cs typeface="Calibri (MS) Bold"/>
                <a:sym typeface="Calibri (MS) Bold"/>
              </a:rPr>
              <a:t>Other</a:t>
            </a:r>
          </a:p>
        </p:txBody>
      </p:sp>
      <p:sp>
        <p:nvSpPr>
          <p:cNvPr id="15" name="TextBox 15"/>
          <p:cNvSpPr txBox="1"/>
          <p:nvPr/>
        </p:nvSpPr>
        <p:spPr>
          <a:xfrm>
            <a:off x="5196452" y="2205132"/>
            <a:ext cx="1342534" cy="210892"/>
          </a:xfrm>
          <a:prstGeom prst="rect">
            <a:avLst/>
          </a:prstGeom>
        </p:spPr>
        <p:txBody>
          <a:bodyPr lIns="0" tIns="0" rIns="0" bIns="0" rtlCol="0" anchor="t">
            <a:spAutoFit/>
          </a:bodyPr>
          <a:lstStyle/>
          <a:p>
            <a:pPr algn="ctr">
              <a:lnSpc>
                <a:spcPts val="1811"/>
              </a:lnSpc>
            </a:pPr>
            <a:r>
              <a:rPr lang="en-US" sz="1293" b="1" dirty="0">
                <a:solidFill>
                  <a:srgbClr val="242852"/>
                </a:solidFill>
                <a:latin typeface="Calibri (MS) Bold"/>
                <a:ea typeface="Calibri (MS) Bold"/>
                <a:cs typeface="Calibri (MS) Bold"/>
                <a:sym typeface="Calibri (MS) Bold"/>
              </a:rPr>
              <a:t>4.3%</a:t>
            </a:r>
          </a:p>
        </p:txBody>
      </p:sp>
      <p:sp>
        <p:nvSpPr>
          <p:cNvPr id="18" name="TextBox 18"/>
          <p:cNvSpPr txBox="1"/>
          <p:nvPr/>
        </p:nvSpPr>
        <p:spPr>
          <a:xfrm>
            <a:off x="2917748" y="1201731"/>
            <a:ext cx="6170776" cy="436017"/>
          </a:xfrm>
          <a:prstGeom prst="rect">
            <a:avLst/>
          </a:prstGeom>
        </p:spPr>
        <p:txBody>
          <a:bodyPr wrap="square" lIns="0" tIns="0" rIns="0" bIns="0" rtlCol="0" anchor="t">
            <a:spAutoFit/>
          </a:bodyPr>
          <a:lstStyle/>
          <a:p>
            <a:pPr algn="ctr">
              <a:lnSpc>
                <a:spcPts val="3362"/>
              </a:lnSpc>
            </a:pPr>
            <a:r>
              <a:rPr lang="en-US" sz="3200" b="1" dirty="0">
                <a:solidFill>
                  <a:srgbClr val="242852"/>
                </a:solidFill>
                <a:latin typeface="Calibri (MS) Bold"/>
                <a:ea typeface="Calibri (MS) Bold"/>
                <a:cs typeface="Calibri (MS) Bold"/>
                <a:sym typeface="Calibri (MS) Bold"/>
              </a:rPr>
              <a:t>How did you usually use marijuana?</a:t>
            </a:r>
          </a:p>
        </p:txBody>
      </p:sp>
      <p:cxnSp>
        <p:nvCxnSpPr>
          <p:cNvPr id="21" name="Straight Arrow Connector 20">
            <a:extLst>
              <a:ext uri="{FF2B5EF4-FFF2-40B4-BE49-F238E27FC236}">
                <a16:creationId xmlns:a16="http://schemas.microsoft.com/office/drawing/2014/main" id="{AFF8B5A1-0B6A-94E2-23B8-773D4E969C04}"/>
              </a:ext>
            </a:extLst>
          </p:cNvPr>
          <p:cNvCxnSpPr/>
          <p:nvPr/>
        </p:nvCxnSpPr>
        <p:spPr>
          <a:xfrm flipH="1" flipV="1">
            <a:off x="4885672" y="2543460"/>
            <a:ext cx="358066" cy="406705"/>
          </a:xfrm>
          <a:prstGeom prst="straightConnector1">
            <a:avLst/>
          </a:prstGeom>
          <a:ln w="38100">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5888CF53-4820-2064-29CC-D48F2FDEBFF2}"/>
              </a:ext>
            </a:extLst>
          </p:cNvPr>
          <p:cNvCxnSpPr/>
          <p:nvPr/>
        </p:nvCxnSpPr>
        <p:spPr>
          <a:xfrm flipV="1">
            <a:off x="5824103" y="2420084"/>
            <a:ext cx="0" cy="361970"/>
          </a:xfrm>
          <a:prstGeom prst="straightConnector1">
            <a:avLst/>
          </a:prstGeom>
          <a:ln w="38100">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10">
            <a:extLst>
              <a:ext uri="{FF2B5EF4-FFF2-40B4-BE49-F238E27FC236}">
                <a16:creationId xmlns:a16="http://schemas.microsoft.com/office/drawing/2014/main" id="{AFA5081E-0FDA-B12A-3D36-761F54A6E978}"/>
              </a:ext>
            </a:extLst>
          </p:cNvPr>
          <p:cNvSpPr txBox="1"/>
          <p:nvPr/>
        </p:nvSpPr>
        <p:spPr>
          <a:xfrm>
            <a:off x="9028551" y="1101431"/>
            <a:ext cx="119945" cy="327718"/>
          </a:xfrm>
          <a:prstGeom prst="rect">
            <a:avLst/>
          </a:prstGeom>
        </p:spPr>
        <p:txBody>
          <a:bodyPr lIns="0" tIns="0" rIns="0" bIns="0" rtlCol="0" anchor="t">
            <a:spAutoFit/>
          </a:bodyPr>
          <a:lstStyle/>
          <a:p>
            <a:pPr algn="ctr">
              <a:lnSpc>
                <a:spcPts val="2800"/>
              </a:lnSpc>
            </a:pPr>
            <a:r>
              <a:rPr lang="en-US" sz="2000" dirty="0">
                <a:solidFill>
                  <a:srgbClr val="242852"/>
                </a:solidFill>
                <a:latin typeface="Canva Sans"/>
                <a:ea typeface="Canva Sans"/>
                <a:cs typeface="Canva Sans"/>
                <a:sym typeface="Canva Sans"/>
              </a:rPr>
              <a:t>*</a:t>
            </a:r>
          </a:p>
        </p:txBody>
      </p:sp>
      <p:sp>
        <p:nvSpPr>
          <p:cNvPr id="25" name="TextBox 11">
            <a:extLst>
              <a:ext uri="{FF2B5EF4-FFF2-40B4-BE49-F238E27FC236}">
                <a16:creationId xmlns:a16="http://schemas.microsoft.com/office/drawing/2014/main" id="{4BB33D07-269A-F956-B1A8-349682A4DB52}"/>
              </a:ext>
            </a:extLst>
          </p:cNvPr>
          <p:cNvSpPr txBox="1"/>
          <p:nvPr/>
        </p:nvSpPr>
        <p:spPr>
          <a:xfrm>
            <a:off x="227891" y="6440404"/>
            <a:ext cx="4439082" cy="227883"/>
          </a:xfrm>
          <a:prstGeom prst="rect">
            <a:avLst/>
          </a:prstGeom>
        </p:spPr>
        <p:txBody>
          <a:bodyPr wrap="square" lIns="0" tIns="0" rIns="0" bIns="0" rtlCol="0" anchor="t">
            <a:spAutoFit/>
          </a:bodyPr>
          <a:lstStyle/>
          <a:p>
            <a:pPr algn="ctr">
              <a:lnSpc>
                <a:spcPts val="1867"/>
              </a:lnSpc>
            </a:pPr>
            <a:r>
              <a:rPr lang="en-US" sz="1333" dirty="0">
                <a:solidFill>
                  <a:srgbClr val="242852"/>
                </a:solidFill>
                <a:latin typeface="Calibri (MS)"/>
                <a:ea typeface="Calibri (MS)"/>
                <a:cs typeface="Calibri (MS)"/>
                <a:sym typeface="Calibri (MS)"/>
              </a:rPr>
              <a:t>*Of high school students who reported current marijuana use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2192000" cy="970069"/>
          </a:xfrm>
          <a:prstGeom prst="rect">
            <a:avLst/>
          </a:prstGeom>
          <a:solidFill>
            <a:schemeClr val="accent6"/>
          </a:solidFill>
        </p:spPr>
        <p:txBody>
          <a:bodyPr/>
          <a:lstStyle/>
          <a:p>
            <a:endParaRPr lang="en-US" sz="1200"/>
          </a:p>
        </p:txBody>
      </p:sp>
      <p:sp>
        <p:nvSpPr>
          <p:cNvPr id="3" name="TextBox 3"/>
          <p:cNvSpPr txBox="1"/>
          <p:nvPr/>
        </p:nvSpPr>
        <p:spPr>
          <a:xfrm>
            <a:off x="210348" y="131362"/>
            <a:ext cx="11771305" cy="577081"/>
          </a:xfrm>
          <a:prstGeom prst="rect">
            <a:avLst/>
          </a:prstGeom>
        </p:spPr>
        <p:txBody>
          <a:bodyPr lIns="0" tIns="0" rIns="0" bIns="0" rtlCol="0" anchor="t">
            <a:spAutoFit/>
          </a:bodyPr>
          <a:lstStyle/>
          <a:p>
            <a:pPr algn="ctr">
              <a:lnSpc>
                <a:spcPts val="4480"/>
              </a:lnSpc>
            </a:pPr>
            <a:r>
              <a:rPr lang="en-US" sz="4000" b="1">
                <a:solidFill>
                  <a:srgbClr val="242852"/>
                </a:solidFill>
                <a:latin typeface="Calibri (MS) Bold"/>
                <a:ea typeface="Calibri (MS) Bold"/>
                <a:cs typeface="Calibri (MS) Bold"/>
                <a:sym typeface="Calibri (MS) Bold"/>
              </a:rPr>
              <a:t>Cannabis Use - Forms</a:t>
            </a:r>
          </a:p>
        </p:txBody>
      </p:sp>
      <p:pic>
        <p:nvPicPr>
          <p:cNvPr id="4" name="Picture 4"/>
          <p:cNvPicPr>
            <a:picLocks noChangeAspect="1"/>
          </p:cNvPicPr>
          <p:nvPr/>
        </p:nvPicPr>
        <p:blipFill>
          <a:blip r:embed="rId3"/>
          <a:stretch>
            <a:fillRect/>
          </a:stretch>
        </p:blipFill>
        <p:spPr>
          <a:xfrm>
            <a:off x="777262" y="2563254"/>
            <a:ext cx="4551805" cy="4551805"/>
          </a:xfrm>
          <a:prstGeom prst="rect">
            <a:avLst/>
          </a:prstGeom>
        </p:spPr>
      </p:pic>
      <p:sp>
        <p:nvSpPr>
          <p:cNvPr id="6" name="TextBox 6"/>
          <p:cNvSpPr txBox="1"/>
          <p:nvPr/>
        </p:nvSpPr>
        <p:spPr>
          <a:xfrm>
            <a:off x="3215710" y="4115628"/>
            <a:ext cx="1342534" cy="256930"/>
          </a:xfrm>
          <a:prstGeom prst="rect">
            <a:avLst/>
          </a:prstGeom>
        </p:spPr>
        <p:txBody>
          <a:bodyPr lIns="0" tIns="0" rIns="0" bIns="0" rtlCol="0" anchor="t">
            <a:spAutoFit/>
          </a:bodyPr>
          <a:lstStyle/>
          <a:p>
            <a:pPr algn="ctr">
              <a:lnSpc>
                <a:spcPts val="2173"/>
              </a:lnSpc>
            </a:pPr>
            <a:r>
              <a:rPr lang="en-US" sz="1552" b="1">
                <a:solidFill>
                  <a:srgbClr val="FFFFFF"/>
                </a:solidFill>
                <a:latin typeface="Calibri (MS) Bold"/>
                <a:ea typeface="Calibri (MS) Bold"/>
                <a:cs typeface="Calibri (MS) Bold"/>
                <a:sym typeface="Calibri (MS) Bold"/>
              </a:rPr>
              <a:t>Smoking</a:t>
            </a:r>
          </a:p>
        </p:txBody>
      </p:sp>
      <p:sp>
        <p:nvSpPr>
          <p:cNvPr id="7" name="TextBox 7"/>
          <p:cNvSpPr txBox="1"/>
          <p:nvPr/>
        </p:nvSpPr>
        <p:spPr>
          <a:xfrm>
            <a:off x="1452917" y="5501197"/>
            <a:ext cx="1342534" cy="210892"/>
          </a:xfrm>
          <a:prstGeom prst="rect">
            <a:avLst/>
          </a:prstGeom>
        </p:spPr>
        <p:txBody>
          <a:bodyPr lIns="0" tIns="0" rIns="0" bIns="0" rtlCol="0" anchor="t">
            <a:spAutoFit/>
          </a:bodyPr>
          <a:lstStyle/>
          <a:p>
            <a:pPr algn="ctr">
              <a:lnSpc>
                <a:spcPts val="1811"/>
              </a:lnSpc>
            </a:pPr>
            <a:r>
              <a:rPr lang="en-US" sz="1293" b="1">
                <a:solidFill>
                  <a:srgbClr val="FFFFFF"/>
                </a:solidFill>
                <a:latin typeface="Calibri (MS) Bold"/>
                <a:ea typeface="Calibri (MS) Bold"/>
                <a:cs typeface="Calibri (MS) Bold"/>
                <a:sym typeface="Calibri (MS) Bold"/>
              </a:rPr>
              <a:t>26.1%</a:t>
            </a:r>
          </a:p>
        </p:txBody>
      </p:sp>
      <p:sp>
        <p:nvSpPr>
          <p:cNvPr id="8" name="TextBox 8"/>
          <p:cNvSpPr txBox="1"/>
          <p:nvPr/>
        </p:nvSpPr>
        <p:spPr>
          <a:xfrm>
            <a:off x="1452917" y="5264805"/>
            <a:ext cx="1342534" cy="256930"/>
          </a:xfrm>
          <a:prstGeom prst="rect">
            <a:avLst/>
          </a:prstGeom>
        </p:spPr>
        <p:txBody>
          <a:bodyPr lIns="0" tIns="0" rIns="0" bIns="0" rtlCol="0" anchor="t">
            <a:spAutoFit/>
          </a:bodyPr>
          <a:lstStyle/>
          <a:p>
            <a:pPr algn="ctr">
              <a:lnSpc>
                <a:spcPts val="2173"/>
              </a:lnSpc>
            </a:pPr>
            <a:r>
              <a:rPr lang="en-US" sz="1552" b="1">
                <a:solidFill>
                  <a:srgbClr val="FFFFFF"/>
                </a:solidFill>
                <a:latin typeface="Calibri (MS) Bold"/>
                <a:ea typeface="Calibri (MS) Bold"/>
                <a:cs typeface="Calibri (MS) Bold"/>
                <a:sym typeface="Calibri (MS) Bold"/>
              </a:rPr>
              <a:t>Vaping</a:t>
            </a:r>
          </a:p>
        </p:txBody>
      </p:sp>
      <p:sp>
        <p:nvSpPr>
          <p:cNvPr id="9" name="TextBox 9"/>
          <p:cNvSpPr txBox="1"/>
          <p:nvPr/>
        </p:nvSpPr>
        <p:spPr>
          <a:xfrm>
            <a:off x="3215710" y="4372674"/>
            <a:ext cx="1342534" cy="210892"/>
          </a:xfrm>
          <a:prstGeom prst="rect">
            <a:avLst/>
          </a:prstGeom>
        </p:spPr>
        <p:txBody>
          <a:bodyPr lIns="0" tIns="0" rIns="0" bIns="0" rtlCol="0" anchor="t">
            <a:spAutoFit/>
          </a:bodyPr>
          <a:lstStyle/>
          <a:p>
            <a:pPr algn="ctr">
              <a:lnSpc>
                <a:spcPts val="1811"/>
              </a:lnSpc>
            </a:pPr>
            <a:r>
              <a:rPr lang="en-US" sz="1293" b="1" dirty="0">
                <a:solidFill>
                  <a:srgbClr val="FFFFFF"/>
                </a:solidFill>
                <a:latin typeface="Calibri (MS) Bold"/>
                <a:ea typeface="Calibri (MS) Bold"/>
                <a:cs typeface="Calibri (MS) Bold"/>
                <a:sym typeface="Calibri (MS) Bold"/>
              </a:rPr>
              <a:t>48.9%</a:t>
            </a:r>
          </a:p>
        </p:txBody>
      </p:sp>
      <p:sp>
        <p:nvSpPr>
          <p:cNvPr id="10" name="TextBox 10"/>
          <p:cNvSpPr txBox="1"/>
          <p:nvPr/>
        </p:nvSpPr>
        <p:spPr>
          <a:xfrm>
            <a:off x="1264434" y="3929617"/>
            <a:ext cx="1342534" cy="256930"/>
          </a:xfrm>
          <a:prstGeom prst="rect">
            <a:avLst/>
          </a:prstGeom>
        </p:spPr>
        <p:txBody>
          <a:bodyPr lIns="0" tIns="0" rIns="0" bIns="0" rtlCol="0" anchor="t">
            <a:spAutoFit/>
          </a:bodyPr>
          <a:lstStyle/>
          <a:p>
            <a:pPr algn="ctr">
              <a:lnSpc>
                <a:spcPts val="2173"/>
              </a:lnSpc>
            </a:pPr>
            <a:r>
              <a:rPr lang="en-US" sz="1552" b="1">
                <a:solidFill>
                  <a:srgbClr val="FFFFFF"/>
                </a:solidFill>
                <a:latin typeface="Calibri (MS) Bold"/>
                <a:ea typeface="Calibri (MS) Bold"/>
                <a:cs typeface="Calibri (MS) Bold"/>
                <a:sym typeface="Calibri (MS) Bold"/>
              </a:rPr>
              <a:t>Edibles</a:t>
            </a:r>
          </a:p>
        </p:txBody>
      </p:sp>
      <p:sp>
        <p:nvSpPr>
          <p:cNvPr id="11" name="TextBox 11"/>
          <p:cNvSpPr txBox="1"/>
          <p:nvPr/>
        </p:nvSpPr>
        <p:spPr>
          <a:xfrm>
            <a:off x="1212253" y="4140928"/>
            <a:ext cx="1342534" cy="210892"/>
          </a:xfrm>
          <a:prstGeom prst="rect">
            <a:avLst/>
          </a:prstGeom>
        </p:spPr>
        <p:txBody>
          <a:bodyPr lIns="0" tIns="0" rIns="0" bIns="0" rtlCol="0" anchor="t">
            <a:spAutoFit/>
          </a:bodyPr>
          <a:lstStyle/>
          <a:p>
            <a:pPr algn="ctr">
              <a:lnSpc>
                <a:spcPts val="1811"/>
              </a:lnSpc>
            </a:pPr>
            <a:r>
              <a:rPr lang="en-US" sz="1293" b="1">
                <a:solidFill>
                  <a:srgbClr val="FFFFFF"/>
                </a:solidFill>
                <a:latin typeface="Calibri (MS) Bold"/>
                <a:ea typeface="Calibri (MS) Bold"/>
                <a:cs typeface="Calibri (MS) Bold"/>
                <a:sym typeface="Calibri (MS) Bold"/>
              </a:rPr>
              <a:t>16.0%</a:t>
            </a:r>
          </a:p>
        </p:txBody>
      </p:sp>
      <p:sp>
        <p:nvSpPr>
          <p:cNvPr id="12" name="TextBox 12"/>
          <p:cNvSpPr txBox="1"/>
          <p:nvPr/>
        </p:nvSpPr>
        <p:spPr>
          <a:xfrm>
            <a:off x="951233" y="2410847"/>
            <a:ext cx="1342534" cy="256930"/>
          </a:xfrm>
          <a:prstGeom prst="rect">
            <a:avLst/>
          </a:prstGeom>
        </p:spPr>
        <p:txBody>
          <a:bodyPr lIns="0" tIns="0" rIns="0" bIns="0" rtlCol="0" anchor="t">
            <a:spAutoFit/>
          </a:bodyPr>
          <a:lstStyle/>
          <a:p>
            <a:pPr algn="ctr">
              <a:lnSpc>
                <a:spcPts val="2173"/>
              </a:lnSpc>
            </a:pPr>
            <a:r>
              <a:rPr lang="en-US" sz="1552" b="1" dirty="0">
                <a:solidFill>
                  <a:srgbClr val="242852"/>
                </a:solidFill>
                <a:latin typeface="Calibri (MS) Bold"/>
                <a:ea typeface="Calibri (MS) Bold"/>
                <a:cs typeface="Calibri (MS) Bold"/>
                <a:sym typeface="Calibri (MS) Bold"/>
              </a:rPr>
              <a:t>Dabbed</a:t>
            </a:r>
          </a:p>
        </p:txBody>
      </p:sp>
      <p:sp>
        <p:nvSpPr>
          <p:cNvPr id="13" name="TextBox 13"/>
          <p:cNvSpPr txBox="1"/>
          <p:nvPr/>
        </p:nvSpPr>
        <p:spPr>
          <a:xfrm>
            <a:off x="951233" y="2695073"/>
            <a:ext cx="1342534" cy="210892"/>
          </a:xfrm>
          <a:prstGeom prst="rect">
            <a:avLst/>
          </a:prstGeom>
        </p:spPr>
        <p:txBody>
          <a:bodyPr lIns="0" tIns="0" rIns="0" bIns="0" rtlCol="0" anchor="t">
            <a:spAutoFit/>
          </a:bodyPr>
          <a:lstStyle/>
          <a:p>
            <a:pPr algn="ctr">
              <a:lnSpc>
                <a:spcPts val="1811"/>
              </a:lnSpc>
            </a:pPr>
            <a:r>
              <a:rPr lang="en-US" sz="1293" b="1" dirty="0">
                <a:solidFill>
                  <a:srgbClr val="242852"/>
                </a:solidFill>
                <a:latin typeface="Calibri (MS) Bold"/>
                <a:ea typeface="Calibri (MS) Bold"/>
                <a:cs typeface="Calibri (MS) Bold"/>
                <a:sym typeface="Calibri (MS) Bold"/>
              </a:rPr>
              <a:t>16.0%</a:t>
            </a:r>
          </a:p>
        </p:txBody>
      </p:sp>
      <p:sp>
        <p:nvSpPr>
          <p:cNvPr id="14" name="TextBox 14"/>
          <p:cNvSpPr txBox="1"/>
          <p:nvPr/>
        </p:nvSpPr>
        <p:spPr>
          <a:xfrm>
            <a:off x="2246481" y="2201201"/>
            <a:ext cx="1342534" cy="256930"/>
          </a:xfrm>
          <a:prstGeom prst="rect">
            <a:avLst/>
          </a:prstGeom>
        </p:spPr>
        <p:txBody>
          <a:bodyPr lIns="0" tIns="0" rIns="0" bIns="0" rtlCol="0" anchor="t">
            <a:spAutoFit/>
          </a:bodyPr>
          <a:lstStyle/>
          <a:p>
            <a:pPr algn="ctr">
              <a:lnSpc>
                <a:spcPts val="2173"/>
              </a:lnSpc>
            </a:pPr>
            <a:r>
              <a:rPr lang="en-US" sz="1552" b="1" dirty="0">
                <a:solidFill>
                  <a:srgbClr val="242852"/>
                </a:solidFill>
                <a:latin typeface="Calibri (MS) Bold"/>
                <a:ea typeface="Calibri (MS) Bold"/>
                <a:cs typeface="Calibri (MS) Bold"/>
                <a:sym typeface="Calibri (MS) Bold"/>
              </a:rPr>
              <a:t>Other</a:t>
            </a:r>
          </a:p>
        </p:txBody>
      </p:sp>
      <p:sp>
        <p:nvSpPr>
          <p:cNvPr id="15" name="TextBox 15"/>
          <p:cNvSpPr txBox="1"/>
          <p:nvPr/>
        </p:nvSpPr>
        <p:spPr>
          <a:xfrm>
            <a:off x="2246481" y="2462191"/>
            <a:ext cx="1342534" cy="210892"/>
          </a:xfrm>
          <a:prstGeom prst="rect">
            <a:avLst/>
          </a:prstGeom>
        </p:spPr>
        <p:txBody>
          <a:bodyPr lIns="0" tIns="0" rIns="0" bIns="0" rtlCol="0" anchor="t">
            <a:spAutoFit/>
          </a:bodyPr>
          <a:lstStyle/>
          <a:p>
            <a:pPr algn="ctr">
              <a:lnSpc>
                <a:spcPts val="1811"/>
              </a:lnSpc>
            </a:pPr>
            <a:r>
              <a:rPr lang="en-US" sz="1293" b="1">
                <a:solidFill>
                  <a:srgbClr val="242852"/>
                </a:solidFill>
                <a:latin typeface="Calibri (MS) Bold"/>
                <a:ea typeface="Calibri (MS) Bold"/>
                <a:cs typeface="Calibri (MS) Bold"/>
                <a:sym typeface="Calibri (MS) Bold"/>
              </a:rPr>
              <a:t>4.3%</a:t>
            </a:r>
          </a:p>
        </p:txBody>
      </p:sp>
      <p:sp>
        <p:nvSpPr>
          <p:cNvPr id="18" name="TextBox 18"/>
          <p:cNvSpPr txBox="1"/>
          <p:nvPr/>
        </p:nvSpPr>
        <p:spPr>
          <a:xfrm>
            <a:off x="598229" y="1223512"/>
            <a:ext cx="4551805" cy="872034"/>
          </a:xfrm>
          <a:prstGeom prst="rect">
            <a:avLst/>
          </a:prstGeom>
        </p:spPr>
        <p:txBody>
          <a:bodyPr wrap="square" lIns="0" tIns="0" rIns="0" bIns="0" rtlCol="0" anchor="t">
            <a:spAutoFit/>
          </a:bodyPr>
          <a:lstStyle/>
          <a:p>
            <a:pPr algn="ctr">
              <a:lnSpc>
                <a:spcPts val="3362"/>
              </a:lnSpc>
            </a:pPr>
            <a:r>
              <a:rPr lang="en-US" sz="3200" b="1" dirty="0">
                <a:solidFill>
                  <a:srgbClr val="242852"/>
                </a:solidFill>
                <a:latin typeface="Calibri (MS) Bold"/>
                <a:ea typeface="Calibri (MS) Bold"/>
                <a:cs typeface="Calibri (MS) Bold"/>
                <a:sym typeface="Calibri (MS) Bold"/>
              </a:rPr>
              <a:t>How did you </a:t>
            </a:r>
          </a:p>
          <a:p>
            <a:pPr algn="ctr">
              <a:lnSpc>
                <a:spcPts val="3362"/>
              </a:lnSpc>
            </a:pPr>
            <a:r>
              <a:rPr lang="en-US" sz="3200" b="1" dirty="0">
                <a:solidFill>
                  <a:srgbClr val="242852"/>
                </a:solidFill>
                <a:latin typeface="Calibri (MS) Bold"/>
                <a:ea typeface="Calibri (MS) Bold"/>
                <a:cs typeface="Calibri (MS) Bold"/>
                <a:sym typeface="Calibri (MS) Bold"/>
              </a:rPr>
              <a:t>usually use marijuana?</a:t>
            </a:r>
          </a:p>
        </p:txBody>
      </p:sp>
      <p:sp>
        <p:nvSpPr>
          <p:cNvPr id="19" name="Freeform 19"/>
          <p:cNvSpPr/>
          <p:nvPr/>
        </p:nvSpPr>
        <p:spPr>
          <a:xfrm flipH="1">
            <a:off x="6006901" y="2016172"/>
            <a:ext cx="5676638" cy="3526611"/>
          </a:xfrm>
          <a:custGeom>
            <a:avLst/>
            <a:gdLst/>
            <a:ahLst/>
            <a:cxnLst/>
            <a:rect l="l" t="t" r="r" b="b"/>
            <a:pathLst>
              <a:path w="8514957" h="5289917">
                <a:moveTo>
                  <a:pt x="8514957" y="0"/>
                </a:moveTo>
                <a:lnTo>
                  <a:pt x="0" y="0"/>
                </a:lnTo>
                <a:lnTo>
                  <a:pt x="0" y="5289917"/>
                </a:lnTo>
                <a:lnTo>
                  <a:pt x="8514957" y="5289917"/>
                </a:lnTo>
                <a:lnTo>
                  <a:pt x="851495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20" name="TextBox 20"/>
          <p:cNvSpPr txBox="1"/>
          <p:nvPr/>
        </p:nvSpPr>
        <p:spPr>
          <a:xfrm>
            <a:off x="6270204" y="2607086"/>
            <a:ext cx="5000121" cy="2425729"/>
          </a:xfrm>
          <a:prstGeom prst="rect">
            <a:avLst/>
          </a:prstGeom>
        </p:spPr>
        <p:txBody>
          <a:bodyPr lIns="0" tIns="0" rIns="0" bIns="0" rtlCol="0" anchor="t">
            <a:spAutoFit/>
          </a:bodyPr>
          <a:lstStyle/>
          <a:p>
            <a:pPr algn="ctr">
              <a:lnSpc>
                <a:spcPts val="3173"/>
              </a:lnSpc>
            </a:pPr>
            <a:r>
              <a:rPr lang="en-US" sz="2266" i="1">
                <a:solidFill>
                  <a:srgbClr val="000000"/>
                </a:solidFill>
                <a:latin typeface="Calibri (MS) Italics"/>
                <a:ea typeface="Calibri (MS) Italics"/>
                <a:cs typeface="Calibri (MS) Italics"/>
                <a:sym typeface="Calibri (MS) Italics"/>
              </a:rPr>
              <a:t>“I feel like </a:t>
            </a:r>
            <a:r>
              <a:rPr lang="en-US" sz="2266" b="1" i="1">
                <a:solidFill>
                  <a:srgbClr val="000000"/>
                </a:solidFill>
                <a:latin typeface="Calibri (MS) Bold Italics"/>
                <a:ea typeface="Calibri (MS) Bold Italics"/>
                <a:cs typeface="Calibri (MS) Bold Italics"/>
                <a:sym typeface="Calibri (MS) Bold Italics"/>
              </a:rPr>
              <a:t>smoking</a:t>
            </a:r>
            <a:r>
              <a:rPr lang="en-US" sz="2266" i="1">
                <a:solidFill>
                  <a:srgbClr val="000000"/>
                </a:solidFill>
                <a:latin typeface="Calibri (MS) Italics"/>
                <a:ea typeface="Calibri (MS) Italics"/>
                <a:cs typeface="Calibri (MS) Italics"/>
                <a:sym typeface="Calibri (MS) Italics"/>
              </a:rPr>
              <a:t> is a trend also. Not only just like weed and stuff but, you know, the </a:t>
            </a:r>
            <a:r>
              <a:rPr lang="en-US" sz="2266" b="1" i="1">
                <a:solidFill>
                  <a:srgbClr val="000000"/>
                </a:solidFill>
                <a:latin typeface="Calibri (MS) Bold Italics"/>
                <a:ea typeface="Calibri (MS) Bold Italics"/>
                <a:cs typeface="Calibri (MS) Bold Italics"/>
                <a:sym typeface="Calibri (MS) Bold Italics"/>
              </a:rPr>
              <a:t>vape pens</a:t>
            </a:r>
            <a:r>
              <a:rPr lang="en-US" sz="2266" i="1">
                <a:solidFill>
                  <a:srgbClr val="000000"/>
                </a:solidFill>
                <a:latin typeface="Calibri (MS) Italics"/>
                <a:ea typeface="Calibri (MS) Italics"/>
                <a:cs typeface="Calibri (MS) Italics"/>
                <a:sym typeface="Calibri (MS) Italics"/>
              </a:rPr>
              <a:t> and all of that. And the </a:t>
            </a:r>
            <a:r>
              <a:rPr lang="en-US" sz="2266" b="1" i="1">
                <a:solidFill>
                  <a:srgbClr val="000000"/>
                </a:solidFill>
                <a:latin typeface="Calibri (MS) Bold Italics"/>
                <a:ea typeface="Calibri (MS) Bold Italics"/>
                <a:cs typeface="Calibri (MS) Bold Italics"/>
                <a:sym typeface="Calibri (MS) Bold Italics"/>
              </a:rPr>
              <a:t>weed gummies</a:t>
            </a:r>
            <a:r>
              <a:rPr lang="en-US" sz="2266" i="1">
                <a:solidFill>
                  <a:srgbClr val="000000"/>
                </a:solidFill>
                <a:latin typeface="Calibri (MS) Italics"/>
                <a:ea typeface="Calibri (MS) Italics"/>
                <a:cs typeface="Calibri (MS) Italics"/>
                <a:sym typeface="Calibri (MS) Italics"/>
              </a:rPr>
              <a:t>. Like now people, they sell . . . </a:t>
            </a:r>
            <a:r>
              <a:rPr lang="en-US" sz="2266" b="1" i="1">
                <a:solidFill>
                  <a:srgbClr val="000000"/>
                </a:solidFill>
                <a:latin typeface="Calibri (MS) Bold Italics"/>
                <a:ea typeface="Calibri (MS) Bold Italics"/>
                <a:cs typeface="Calibri (MS) Bold Italics"/>
                <a:sym typeface="Calibri (MS) Bold Italics"/>
              </a:rPr>
              <a:t>cupcakes</a:t>
            </a:r>
            <a:r>
              <a:rPr lang="en-US" sz="2266" i="1">
                <a:solidFill>
                  <a:srgbClr val="000000"/>
                </a:solidFill>
                <a:latin typeface="Calibri (MS) Italics"/>
                <a:ea typeface="Calibri (MS) Italics"/>
                <a:cs typeface="Calibri (MS) Italics"/>
                <a:sym typeface="Calibri (MS) Italics"/>
              </a:rPr>
              <a:t>, </a:t>
            </a:r>
            <a:r>
              <a:rPr lang="en-US" sz="2266" b="1" i="1">
                <a:solidFill>
                  <a:srgbClr val="000000"/>
                </a:solidFill>
                <a:latin typeface="Calibri (MS) Bold Italics"/>
                <a:ea typeface="Calibri (MS) Bold Italics"/>
                <a:cs typeface="Calibri (MS) Bold Italics"/>
                <a:sym typeface="Calibri (MS) Bold Italics"/>
              </a:rPr>
              <a:t>brownies</a:t>
            </a:r>
            <a:r>
              <a:rPr lang="en-US" sz="2266" i="1">
                <a:solidFill>
                  <a:srgbClr val="000000"/>
                </a:solidFill>
                <a:latin typeface="Calibri (MS) Italics"/>
                <a:ea typeface="Calibri (MS) Italics"/>
                <a:cs typeface="Calibri (MS) Italics"/>
                <a:sym typeface="Calibri (MS) Italics"/>
              </a:rPr>
              <a:t>, </a:t>
            </a:r>
            <a:r>
              <a:rPr lang="en-US" sz="2266" b="1" i="1">
                <a:solidFill>
                  <a:srgbClr val="000000"/>
                </a:solidFill>
                <a:latin typeface="Calibri (MS) Bold Italics"/>
                <a:ea typeface="Calibri (MS) Bold Italics"/>
                <a:cs typeface="Calibri (MS) Bold Italics"/>
                <a:sym typeface="Calibri (MS) Bold Italics"/>
              </a:rPr>
              <a:t>cookies</a:t>
            </a:r>
            <a:r>
              <a:rPr lang="en-US" sz="2266" i="1">
                <a:solidFill>
                  <a:srgbClr val="000000"/>
                </a:solidFill>
                <a:latin typeface="Calibri (MS) Italics"/>
                <a:ea typeface="Calibri (MS) Italics"/>
                <a:cs typeface="Calibri (MS) Italics"/>
                <a:sym typeface="Calibri (MS) Italics"/>
              </a:rPr>
              <a:t>.”</a:t>
            </a:r>
          </a:p>
        </p:txBody>
      </p:sp>
      <p:cxnSp>
        <p:nvCxnSpPr>
          <p:cNvPr id="21" name="Straight Arrow Connector 20">
            <a:extLst>
              <a:ext uri="{FF2B5EF4-FFF2-40B4-BE49-F238E27FC236}">
                <a16:creationId xmlns:a16="http://schemas.microsoft.com/office/drawing/2014/main" id="{AFF8B5A1-0B6A-94E2-23B8-773D4E969C04}"/>
              </a:ext>
            </a:extLst>
          </p:cNvPr>
          <p:cNvCxnSpPr/>
          <p:nvPr/>
        </p:nvCxnSpPr>
        <p:spPr>
          <a:xfrm flipH="1" flipV="1">
            <a:off x="1935701" y="2800519"/>
            <a:ext cx="358066" cy="406705"/>
          </a:xfrm>
          <a:prstGeom prst="straightConnector1">
            <a:avLst/>
          </a:prstGeom>
          <a:ln w="38100">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5888CF53-4820-2064-29CC-D48F2FDEBFF2}"/>
              </a:ext>
            </a:extLst>
          </p:cNvPr>
          <p:cNvCxnSpPr/>
          <p:nvPr/>
        </p:nvCxnSpPr>
        <p:spPr>
          <a:xfrm flipV="1">
            <a:off x="2874132" y="2677143"/>
            <a:ext cx="0" cy="361970"/>
          </a:xfrm>
          <a:prstGeom prst="straightConnector1">
            <a:avLst/>
          </a:prstGeom>
          <a:ln w="38100">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5" name="TextBox 10">
            <a:extLst>
              <a:ext uri="{FF2B5EF4-FFF2-40B4-BE49-F238E27FC236}">
                <a16:creationId xmlns:a16="http://schemas.microsoft.com/office/drawing/2014/main" id="{8519310D-A524-F856-5CDC-6E1AD4ECE16A}"/>
              </a:ext>
            </a:extLst>
          </p:cNvPr>
          <p:cNvSpPr txBox="1"/>
          <p:nvPr/>
        </p:nvSpPr>
        <p:spPr>
          <a:xfrm>
            <a:off x="4855136" y="1602802"/>
            <a:ext cx="119945" cy="327718"/>
          </a:xfrm>
          <a:prstGeom prst="rect">
            <a:avLst/>
          </a:prstGeom>
        </p:spPr>
        <p:txBody>
          <a:bodyPr lIns="0" tIns="0" rIns="0" bIns="0" rtlCol="0" anchor="t">
            <a:spAutoFit/>
          </a:bodyPr>
          <a:lstStyle/>
          <a:p>
            <a:pPr algn="ctr">
              <a:lnSpc>
                <a:spcPts val="2800"/>
              </a:lnSpc>
            </a:pPr>
            <a:r>
              <a:rPr lang="en-US" sz="2000" dirty="0">
                <a:solidFill>
                  <a:srgbClr val="242852"/>
                </a:solidFill>
                <a:latin typeface="Canva Sans"/>
                <a:ea typeface="Canva Sans"/>
                <a:cs typeface="Canva Sans"/>
                <a:sym typeface="Canva Sans"/>
              </a:rPr>
              <a:t>*</a:t>
            </a:r>
          </a:p>
        </p:txBody>
      </p:sp>
      <p:sp>
        <p:nvSpPr>
          <p:cNvPr id="16" name="TextBox 11">
            <a:extLst>
              <a:ext uri="{FF2B5EF4-FFF2-40B4-BE49-F238E27FC236}">
                <a16:creationId xmlns:a16="http://schemas.microsoft.com/office/drawing/2014/main" id="{44284BF4-9ADA-BCEE-DE76-A5BE4D259A2B}"/>
              </a:ext>
            </a:extLst>
          </p:cNvPr>
          <p:cNvSpPr txBox="1"/>
          <p:nvPr/>
        </p:nvSpPr>
        <p:spPr>
          <a:xfrm>
            <a:off x="4050663" y="6466705"/>
            <a:ext cx="4439082" cy="227883"/>
          </a:xfrm>
          <a:prstGeom prst="rect">
            <a:avLst/>
          </a:prstGeom>
        </p:spPr>
        <p:txBody>
          <a:bodyPr wrap="square" lIns="0" tIns="0" rIns="0" bIns="0" rtlCol="0" anchor="t">
            <a:spAutoFit/>
          </a:bodyPr>
          <a:lstStyle/>
          <a:p>
            <a:pPr algn="ctr">
              <a:lnSpc>
                <a:spcPts val="1867"/>
              </a:lnSpc>
            </a:pPr>
            <a:r>
              <a:rPr lang="en-US" sz="1333" dirty="0">
                <a:solidFill>
                  <a:srgbClr val="242852"/>
                </a:solidFill>
                <a:latin typeface="Calibri (MS)"/>
                <a:ea typeface="Calibri (MS)"/>
                <a:cs typeface="Calibri (MS)"/>
                <a:sym typeface="Calibri (MS)"/>
              </a:rPr>
              <a:t>*Of high school students who reported current marijuana use</a:t>
            </a:r>
          </a:p>
        </p:txBody>
      </p:sp>
    </p:spTree>
    <p:extLst>
      <p:ext uri="{BB962C8B-B14F-4D97-AF65-F5344CB8AC3E}">
        <p14:creationId xmlns:p14="http://schemas.microsoft.com/office/powerpoint/2010/main" val="1357250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2192000" cy="970069"/>
          </a:xfrm>
          <a:prstGeom prst="rect">
            <a:avLst/>
          </a:prstGeom>
          <a:solidFill>
            <a:schemeClr val="accent6"/>
          </a:solidFill>
        </p:spPr>
        <p:txBody>
          <a:bodyPr/>
          <a:lstStyle/>
          <a:p>
            <a:endParaRPr lang="en-US" sz="1200"/>
          </a:p>
        </p:txBody>
      </p:sp>
      <p:pic>
        <p:nvPicPr>
          <p:cNvPr id="3" name="Picture 3"/>
          <p:cNvPicPr>
            <a:picLocks noChangeAspect="1"/>
          </p:cNvPicPr>
          <p:nvPr/>
        </p:nvPicPr>
        <p:blipFill>
          <a:blip r:embed="rId3"/>
          <a:stretch>
            <a:fillRect/>
          </a:stretch>
        </p:blipFill>
        <p:spPr>
          <a:xfrm>
            <a:off x="3417350" y="1834247"/>
            <a:ext cx="4892391" cy="4892391"/>
          </a:xfrm>
          <a:prstGeom prst="rect">
            <a:avLst/>
          </a:prstGeom>
        </p:spPr>
      </p:pic>
      <p:sp>
        <p:nvSpPr>
          <p:cNvPr id="5" name="TextBox 5"/>
          <p:cNvSpPr txBox="1"/>
          <p:nvPr/>
        </p:nvSpPr>
        <p:spPr>
          <a:xfrm>
            <a:off x="210348" y="131362"/>
            <a:ext cx="11771305" cy="577081"/>
          </a:xfrm>
          <a:prstGeom prst="rect">
            <a:avLst/>
          </a:prstGeom>
        </p:spPr>
        <p:txBody>
          <a:bodyPr lIns="0" tIns="0" rIns="0" bIns="0" rtlCol="0" anchor="t">
            <a:spAutoFit/>
          </a:bodyPr>
          <a:lstStyle/>
          <a:p>
            <a:pPr algn="ctr">
              <a:lnSpc>
                <a:spcPts val="4480"/>
              </a:lnSpc>
            </a:pPr>
            <a:r>
              <a:rPr lang="en-US" sz="4000" b="1">
                <a:solidFill>
                  <a:srgbClr val="242852"/>
                </a:solidFill>
                <a:latin typeface="Calibri (MS) Bold"/>
                <a:ea typeface="Calibri (MS) Bold"/>
                <a:cs typeface="Calibri (MS) Bold"/>
                <a:sym typeface="Calibri (MS) Bold"/>
              </a:rPr>
              <a:t>Cannabis Use - Perception of Risk</a:t>
            </a:r>
          </a:p>
        </p:txBody>
      </p:sp>
      <p:sp>
        <p:nvSpPr>
          <p:cNvPr id="6" name="TextBox 6"/>
          <p:cNvSpPr txBox="1"/>
          <p:nvPr/>
        </p:nvSpPr>
        <p:spPr>
          <a:xfrm>
            <a:off x="1749409" y="1276169"/>
            <a:ext cx="8692881" cy="444352"/>
          </a:xfrm>
          <a:prstGeom prst="rect">
            <a:avLst/>
          </a:prstGeom>
        </p:spPr>
        <p:txBody>
          <a:bodyPr wrap="square" lIns="0" tIns="0" rIns="0" bIns="0" rtlCol="0" anchor="t">
            <a:spAutoFit/>
          </a:bodyPr>
          <a:lstStyle/>
          <a:p>
            <a:pPr algn="ctr">
              <a:lnSpc>
                <a:spcPts val="3362"/>
              </a:lnSpc>
            </a:pPr>
            <a:r>
              <a:rPr lang="en-US" sz="3466" b="1" dirty="0">
                <a:solidFill>
                  <a:srgbClr val="242852"/>
                </a:solidFill>
                <a:latin typeface="Calibri (MS) Bold"/>
                <a:ea typeface="Calibri (MS) Bold"/>
                <a:cs typeface="Calibri (MS) Bold"/>
                <a:sym typeface="Calibri (MS) Bold"/>
              </a:rPr>
              <a:t>Perception of Risk from Regular Marijuana Use</a:t>
            </a:r>
          </a:p>
        </p:txBody>
      </p:sp>
      <p:sp>
        <p:nvSpPr>
          <p:cNvPr id="7" name="TextBox 7"/>
          <p:cNvSpPr txBox="1"/>
          <p:nvPr/>
        </p:nvSpPr>
        <p:spPr>
          <a:xfrm>
            <a:off x="3976434" y="5958301"/>
            <a:ext cx="691804" cy="198581"/>
          </a:xfrm>
          <a:prstGeom prst="rect">
            <a:avLst/>
          </a:prstGeom>
        </p:spPr>
        <p:txBody>
          <a:bodyPr lIns="0" tIns="0" rIns="0" bIns="0" rtlCol="0" anchor="t">
            <a:spAutoFit/>
          </a:bodyPr>
          <a:lstStyle/>
          <a:p>
            <a:pPr algn="ctr">
              <a:lnSpc>
                <a:spcPts val="1680"/>
              </a:lnSpc>
            </a:pPr>
            <a:r>
              <a:rPr lang="en-US" sz="1200">
                <a:solidFill>
                  <a:srgbClr val="FFFFFF"/>
                </a:solidFill>
                <a:latin typeface="Calibri (MS)"/>
                <a:ea typeface="Calibri (MS)"/>
                <a:cs typeface="Calibri (MS)"/>
                <a:sym typeface="Calibri (MS)"/>
              </a:rPr>
              <a:t>No Risk</a:t>
            </a:r>
          </a:p>
        </p:txBody>
      </p:sp>
      <p:sp>
        <p:nvSpPr>
          <p:cNvPr id="8" name="TextBox 8"/>
          <p:cNvSpPr txBox="1"/>
          <p:nvPr/>
        </p:nvSpPr>
        <p:spPr>
          <a:xfrm>
            <a:off x="4925459" y="5958301"/>
            <a:ext cx="795166" cy="198581"/>
          </a:xfrm>
          <a:prstGeom prst="rect">
            <a:avLst/>
          </a:prstGeom>
        </p:spPr>
        <p:txBody>
          <a:bodyPr lIns="0" tIns="0" rIns="0" bIns="0" rtlCol="0" anchor="t">
            <a:spAutoFit/>
          </a:bodyPr>
          <a:lstStyle/>
          <a:p>
            <a:pPr algn="ctr">
              <a:lnSpc>
                <a:spcPts val="1680"/>
              </a:lnSpc>
            </a:pPr>
            <a:r>
              <a:rPr lang="en-US" sz="1200">
                <a:solidFill>
                  <a:srgbClr val="FFFFFF"/>
                </a:solidFill>
                <a:latin typeface="Calibri (MS)"/>
                <a:ea typeface="Calibri (MS)"/>
                <a:cs typeface="Calibri (MS)"/>
                <a:sym typeface="Calibri (MS)"/>
              </a:rPr>
              <a:t>Slight Risk</a:t>
            </a:r>
          </a:p>
        </p:txBody>
      </p:sp>
      <p:sp>
        <p:nvSpPr>
          <p:cNvPr id="9" name="TextBox 9"/>
          <p:cNvSpPr txBox="1"/>
          <p:nvPr/>
        </p:nvSpPr>
        <p:spPr>
          <a:xfrm>
            <a:off x="6988257" y="5958301"/>
            <a:ext cx="901085" cy="198581"/>
          </a:xfrm>
          <a:prstGeom prst="rect">
            <a:avLst/>
          </a:prstGeom>
        </p:spPr>
        <p:txBody>
          <a:bodyPr lIns="0" tIns="0" rIns="0" bIns="0" rtlCol="0" anchor="t">
            <a:spAutoFit/>
          </a:bodyPr>
          <a:lstStyle/>
          <a:p>
            <a:pPr algn="ctr">
              <a:lnSpc>
                <a:spcPts val="1680"/>
              </a:lnSpc>
            </a:pPr>
            <a:r>
              <a:rPr lang="en-US" sz="1200">
                <a:solidFill>
                  <a:srgbClr val="FFFFFF"/>
                </a:solidFill>
                <a:latin typeface="Calibri (MS)"/>
                <a:ea typeface="Calibri (MS)"/>
                <a:cs typeface="Calibri (MS)"/>
                <a:sym typeface="Calibri (MS)"/>
              </a:rPr>
              <a:t>Great Risk</a:t>
            </a:r>
          </a:p>
        </p:txBody>
      </p:sp>
      <p:sp>
        <p:nvSpPr>
          <p:cNvPr id="10" name="TextBox 10"/>
          <p:cNvSpPr txBox="1"/>
          <p:nvPr/>
        </p:nvSpPr>
        <p:spPr>
          <a:xfrm>
            <a:off x="3951034" y="3721901"/>
            <a:ext cx="691804" cy="221664"/>
          </a:xfrm>
          <a:prstGeom prst="rect">
            <a:avLst/>
          </a:prstGeom>
        </p:spPr>
        <p:txBody>
          <a:bodyPr lIns="0" tIns="0" rIns="0" bIns="0" rtlCol="0" anchor="t">
            <a:spAutoFit/>
          </a:bodyPr>
          <a:lstStyle/>
          <a:p>
            <a:pPr algn="ctr">
              <a:lnSpc>
                <a:spcPts val="1867"/>
              </a:lnSpc>
            </a:pPr>
            <a:r>
              <a:rPr lang="en-US" sz="1333" b="1">
                <a:solidFill>
                  <a:srgbClr val="242852"/>
                </a:solidFill>
                <a:latin typeface="Calibri (MS) Bold"/>
                <a:ea typeface="Calibri (MS) Bold"/>
                <a:cs typeface="Calibri (MS) Bold"/>
                <a:sym typeface="Calibri (MS) Bold"/>
              </a:rPr>
              <a:t>19.9%</a:t>
            </a:r>
          </a:p>
        </p:txBody>
      </p:sp>
      <p:sp>
        <p:nvSpPr>
          <p:cNvPr id="11" name="TextBox 11"/>
          <p:cNvSpPr txBox="1"/>
          <p:nvPr/>
        </p:nvSpPr>
        <p:spPr>
          <a:xfrm>
            <a:off x="6095850" y="2518384"/>
            <a:ext cx="559789" cy="221664"/>
          </a:xfrm>
          <a:prstGeom prst="rect">
            <a:avLst/>
          </a:prstGeom>
        </p:spPr>
        <p:txBody>
          <a:bodyPr lIns="0" tIns="0" rIns="0" bIns="0" rtlCol="0" anchor="t">
            <a:spAutoFit/>
          </a:bodyPr>
          <a:lstStyle/>
          <a:p>
            <a:pPr algn="ctr">
              <a:lnSpc>
                <a:spcPts val="1867"/>
              </a:lnSpc>
            </a:pPr>
            <a:r>
              <a:rPr lang="en-US" sz="1333" b="1">
                <a:solidFill>
                  <a:srgbClr val="ACCBF9"/>
                </a:solidFill>
                <a:latin typeface="Calibri (MS) Bold"/>
                <a:ea typeface="Calibri (MS) Bold"/>
                <a:cs typeface="Calibri (MS) Bold"/>
                <a:sym typeface="Calibri (MS) Bold"/>
              </a:rPr>
              <a:t>30.2%</a:t>
            </a:r>
          </a:p>
        </p:txBody>
      </p:sp>
      <p:sp>
        <p:nvSpPr>
          <p:cNvPr id="12" name="TextBox 12"/>
          <p:cNvSpPr txBox="1"/>
          <p:nvPr/>
        </p:nvSpPr>
        <p:spPr>
          <a:xfrm>
            <a:off x="7170674" y="2846325"/>
            <a:ext cx="536251" cy="221664"/>
          </a:xfrm>
          <a:prstGeom prst="rect">
            <a:avLst/>
          </a:prstGeom>
        </p:spPr>
        <p:txBody>
          <a:bodyPr lIns="0" tIns="0" rIns="0" bIns="0" rtlCol="0" anchor="t">
            <a:spAutoFit/>
          </a:bodyPr>
          <a:lstStyle/>
          <a:p>
            <a:pPr algn="ctr">
              <a:lnSpc>
                <a:spcPts val="1867"/>
              </a:lnSpc>
            </a:pPr>
            <a:r>
              <a:rPr lang="en-US" sz="1333" b="1">
                <a:solidFill>
                  <a:srgbClr val="437C9A"/>
                </a:solidFill>
                <a:latin typeface="Calibri (MS) Bold"/>
                <a:ea typeface="Calibri (MS) Bold"/>
                <a:cs typeface="Calibri (MS) Bold"/>
                <a:sym typeface="Calibri (MS) Bold"/>
              </a:rPr>
              <a:t>27.0%</a:t>
            </a:r>
          </a:p>
        </p:txBody>
      </p:sp>
      <p:sp>
        <p:nvSpPr>
          <p:cNvPr id="13" name="TextBox 13"/>
          <p:cNvSpPr txBox="1"/>
          <p:nvPr/>
        </p:nvSpPr>
        <p:spPr>
          <a:xfrm>
            <a:off x="5863546" y="5958301"/>
            <a:ext cx="1038835" cy="198581"/>
          </a:xfrm>
          <a:prstGeom prst="rect">
            <a:avLst/>
          </a:prstGeom>
        </p:spPr>
        <p:txBody>
          <a:bodyPr lIns="0" tIns="0" rIns="0" bIns="0" rtlCol="0" anchor="t">
            <a:spAutoFit/>
          </a:bodyPr>
          <a:lstStyle/>
          <a:p>
            <a:pPr algn="ctr">
              <a:lnSpc>
                <a:spcPts val="1680"/>
              </a:lnSpc>
            </a:pPr>
            <a:r>
              <a:rPr lang="en-US" sz="1200">
                <a:solidFill>
                  <a:srgbClr val="FFFFFF"/>
                </a:solidFill>
                <a:latin typeface="Calibri (MS)"/>
                <a:ea typeface="Calibri (MS)"/>
                <a:cs typeface="Calibri (MS)"/>
                <a:sym typeface="Calibri (MS)"/>
              </a:rPr>
              <a:t>Moderate Risk</a:t>
            </a:r>
          </a:p>
        </p:txBody>
      </p:sp>
      <p:sp>
        <p:nvSpPr>
          <p:cNvPr id="14" name="TextBox 14"/>
          <p:cNvSpPr txBox="1"/>
          <p:nvPr/>
        </p:nvSpPr>
        <p:spPr>
          <a:xfrm>
            <a:off x="5028821" y="3357235"/>
            <a:ext cx="691804" cy="221664"/>
          </a:xfrm>
          <a:prstGeom prst="rect">
            <a:avLst/>
          </a:prstGeom>
        </p:spPr>
        <p:txBody>
          <a:bodyPr lIns="0" tIns="0" rIns="0" bIns="0" rtlCol="0" anchor="t">
            <a:spAutoFit/>
          </a:bodyPr>
          <a:lstStyle/>
          <a:p>
            <a:pPr algn="ctr">
              <a:lnSpc>
                <a:spcPts val="1867"/>
              </a:lnSpc>
            </a:pPr>
            <a:r>
              <a:rPr lang="en-US" sz="1333" b="1">
                <a:solidFill>
                  <a:srgbClr val="4A66AC"/>
                </a:solidFill>
                <a:latin typeface="Calibri (MS) Bold"/>
                <a:ea typeface="Calibri (MS) Bold"/>
                <a:cs typeface="Calibri (MS) Bold"/>
                <a:sym typeface="Calibri (MS) Bold"/>
              </a:rPr>
              <a:t>22.9%</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2192000" cy="970069"/>
          </a:xfrm>
          <a:prstGeom prst="rect">
            <a:avLst/>
          </a:prstGeom>
          <a:solidFill>
            <a:schemeClr val="accent6"/>
          </a:solidFill>
        </p:spPr>
        <p:txBody>
          <a:bodyPr/>
          <a:lstStyle/>
          <a:p>
            <a:endParaRPr lang="en-US" sz="1200"/>
          </a:p>
        </p:txBody>
      </p:sp>
      <p:pic>
        <p:nvPicPr>
          <p:cNvPr id="3" name="Picture 3"/>
          <p:cNvPicPr>
            <a:picLocks noChangeAspect="1"/>
          </p:cNvPicPr>
          <p:nvPr/>
        </p:nvPicPr>
        <p:blipFill>
          <a:blip r:embed="rId3"/>
          <a:stretch>
            <a:fillRect/>
          </a:stretch>
        </p:blipFill>
        <p:spPr>
          <a:xfrm>
            <a:off x="205227" y="1796285"/>
            <a:ext cx="4892391" cy="4892391"/>
          </a:xfrm>
          <a:prstGeom prst="rect">
            <a:avLst/>
          </a:prstGeom>
        </p:spPr>
      </p:pic>
      <p:sp>
        <p:nvSpPr>
          <p:cNvPr id="4" name="Freeform 4"/>
          <p:cNvSpPr/>
          <p:nvPr/>
        </p:nvSpPr>
        <p:spPr>
          <a:xfrm flipH="1">
            <a:off x="6006901" y="2016171"/>
            <a:ext cx="5856255" cy="3638199"/>
          </a:xfrm>
          <a:custGeom>
            <a:avLst/>
            <a:gdLst/>
            <a:ahLst/>
            <a:cxnLst/>
            <a:rect l="l" t="t" r="r" b="b"/>
            <a:pathLst>
              <a:path w="8784383" h="5457298">
                <a:moveTo>
                  <a:pt x="8784382" y="0"/>
                </a:moveTo>
                <a:lnTo>
                  <a:pt x="0" y="0"/>
                </a:lnTo>
                <a:lnTo>
                  <a:pt x="0" y="5457297"/>
                </a:lnTo>
                <a:lnTo>
                  <a:pt x="8784382" y="5457297"/>
                </a:lnTo>
                <a:lnTo>
                  <a:pt x="878438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5" name="TextBox 5"/>
          <p:cNvSpPr txBox="1"/>
          <p:nvPr/>
        </p:nvSpPr>
        <p:spPr>
          <a:xfrm>
            <a:off x="210348" y="131362"/>
            <a:ext cx="11771305" cy="577081"/>
          </a:xfrm>
          <a:prstGeom prst="rect">
            <a:avLst/>
          </a:prstGeom>
        </p:spPr>
        <p:txBody>
          <a:bodyPr lIns="0" tIns="0" rIns="0" bIns="0" rtlCol="0" anchor="t">
            <a:spAutoFit/>
          </a:bodyPr>
          <a:lstStyle/>
          <a:p>
            <a:pPr algn="ctr">
              <a:lnSpc>
                <a:spcPts val="4480"/>
              </a:lnSpc>
            </a:pPr>
            <a:r>
              <a:rPr lang="en-US" sz="4000" b="1">
                <a:solidFill>
                  <a:srgbClr val="242852"/>
                </a:solidFill>
                <a:latin typeface="Calibri (MS) Bold"/>
                <a:ea typeface="Calibri (MS) Bold"/>
                <a:cs typeface="Calibri (MS) Bold"/>
                <a:sym typeface="Calibri (MS) Bold"/>
              </a:rPr>
              <a:t>Cannabis Use - Perception of Risk</a:t>
            </a:r>
          </a:p>
        </p:txBody>
      </p:sp>
      <p:sp>
        <p:nvSpPr>
          <p:cNvPr id="6" name="TextBox 6"/>
          <p:cNvSpPr txBox="1"/>
          <p:nvPr/>
        </p:nvSpPr>
        <p:spPr>
          <a:xfrm>
            <a:off x="328844" y="1304537"/>
            <a:ext cx="4677219" cy="872034"/>
          </a:xfrm>
          <a:prstGeom prst="rect">
            <a:avLst/>
          </a:prstGeom>
        </p:spPr>
        <p:txBody>
          <a:bodyPr wrap="square" lIns="0" tIns="0" rIns="0" bIns="0" rtlCol="0" anchor="t">
            <a:spAutoFit/>
          </a:bodyPr>
          <a:lstStyle/>
          <a:p>
            <a:pPr algn="ctr">
              <a:lnSpc>
                <a:spcPts val="3362"/>
              </a:lnSpc>
            </a:pPr>
            <a:r>
              <a:rPr lang="en-US" sz="3466" b="1" dirty="0">
                <a:solidFill>
                  <a:srgbClr val="242852"/>
                </a:solidFill>
                <a:latin typeface="Calibri (MS) Bold"/>
                <a:ea typeface="Calibri (MS) Bold"/>
                <a:cs typeface="Calibri (MS) Bold"/>
                <a:sym typeface="Calibri (MS) Bold"/>
              </a:rPr>
              <a:t>Perception of Risk from Regular Marijuana Use</a:t>
            </a:r>
          </a:p>
        </p:txBody>
      </p:sp>
      <p:sp>
        <p:nvSpPr>
          <p:cNvPr id="7" name="TextBox 7"/>
          <p:cNvSpPr txBox="1"/>
          <p:nvPr/>
        </p:nvSpPr>
        <p:spPr>
          <a:xfrm>
            <a:off x="764311" y="5920339"/>
            <a:ext cx="691804" cy="198581"/>
          </a:xfrm>
          <a:prstGeom prst="rect">
            <a:avLst/>
          </a:prstGeom>
        </p:spPr>
        <p:txBody>
          <a:bodyPr lIns="0" tIns="0" rIns="0" bIns="0" rtlCol="0" anchor="t">
            <a:spAutoFit/>
          </a:bodyPr>
          <a:lstStyle/>
          <a:p>
            <a:pPr algn="ctr">
              <a:lnSpc>
                <a:spcPts val="1680"/>
              </a:lnSpc>
            </a:pPr>
            <a:r>
              <a:rPr lang="en-US" sz="1200">
                <a:solidFill>
                  <a:srgbClr val="FFFFFF"/>
                </a:solidFill>
                <a:latin typeface="Calibri (MS)"/>
                <a:ea typeface="Calibri (MS)"/>
                <a:cs typeface="Calibri (MS)"/>
                <a:sym typeface="Calibri (MS)"/>
              </a:rPr>
              <a:t>No Risk</a:t>
            </a:r>
          </a:p>
        </p:txBody>
      </p:sp>
      <p:sp>
        <p:nvSpPr>
          <p:cNvPr id="8" name="TextBox 8"/>
          <p:cNvSpPr txBox="1"/>
          <p:nvPr/>
        </p:nvSpPr>
        <p:spPr>
          <a:xfrm>
            <a:off x="1713336" y="5920339"/>
            <a:ext cx="795166" cy="198581"/>
          </a:xfrm>
          <a:prstGeom prst="rect">
            <a:avLst/>
          </a:prstGeom>
        </p:spPr>
        <p:txBody>
          <a:bodyPr lIns="0" tIns="0" rIns="0" bIns="0" rtlCol="0" anchor="t">
            <a:spAutoFit/>
          </a:bodyPr>
          <a:lstStyle/>
          <a:p>
            <a:pPr algn="ctr">
              <a:lnSpc>
                <a:spcPts val="1680"/>
              </a:lnSpc>
            </a:pPr>
            <a:r>
              <a:rPr lang="en-US" sz="1200">
                <a:solidFill>
                  <a:srgbClr val="FFFFFF"/>
                </a:solidFill>
                <a:latin typeface="Calibri (MS)"/>
                <a:ea typeface="Calibri (MS)"/>
                <a:cs typeface="Calibri (MS)"/>
                <a:sym typeface="Calibri (MS)"/>
              </a:rPr>
              <a:t>Slight Risk</a:t>
            </a:r>
          </a:p>
        </p:txBody>
      </p:sp>
      <p:sp>
        <p:nvSpPr>
          <p:cNvPr id="9" name="TextBox 9"/>
          <p:cNvSpPr txBox="1"/>
          <p:nvPr/>
        </p:nvSpPr>
        <p:spPr>
          <a:xfrm>
            <a:off x="3776134" y="5920339"/>
            <a:ext cx="901085" cy="198581"/>
          </a:xfrm>
          <a:prstGeom prst="rect">
            <a:avLst/>
          </a:prstGeom>
        </p:spPr>
        <p:txBody>
          <a:bodyPr lIns="0" tIns="0" rIns="0" bIns="0" rtlCol="0" anchor="t">
            <a:spAutoFit/>
          </a:bodyPr>
          <a:lstStyle/>
          <a:p>
            <a:pPr algn="ctr">
              <a:lnSpc>
                <a:spcPts val="1680"/>
              </a:lnSpc>
            </a:pPr>
            <a:r>
              <a:rPr lang="en-US" sz="1200">
                <a:solidFill>
                  <a:srgbClr val="FFFFFF"/>
                </a:solidFill>
                <a:latin typeface="Calibri (MS)"/>
                <a:ea typeface="Calibri (MS)"/>
                <a:cs typeface="Calibri (MS)"/>
                <a:sym typeface="Calibri (MS)"/>
              </a:rPr>
              <a:t>Great Risk</a:t>
            </a:r>
          </a:p>
        </p:txBody>
      </p:sp>
      <p:sp>
        <p:nvSpPr>
          <p:cNvPr id="10" name="TextBox 10"/>
          <p:cNvSpPr txBox="1"/>
          <p:nvPr/>
        </p:nvSpPr>
        <p:spPr>
          <a:xfrm>
            <a:off x="738911" y="3683939"/>
            <a:ext cx="691804" cy="221664"/>
          </a:xfrm>
          <a:prstGeom prst="rect">
            <a:avLst/>
          </a:prstGeom>
        </p:spPr>
        <p:txBody>
          <a:bodyPr lIns="0" tIns="0" rIns="0" bIns="0" rtlCol="0" anchor="t">
            <a:spAutoFit/>
          </a:bodyPr>
          <a:lstStyle/>
          <a:p>
            <a:pPr algn="ctr">
              <a:lnSpc>
                <a:spcPts val="1867"/>
              </a:lnSpc>
            </a:pPr>
            <a:r>
              <a:rPr lang="en-US" sz="1333" b="1">
                <a:solidFill>
                  <a:srgbClr val="242852"/>
                </a:solidFill>
                <a:latin typeface="Calibri (MS) Bold"/>
                <a:ea typeface="Calibri (MS) Bold"/>
                <a:cs typeface="Calibri (MS) Bold"/>
                <a:sym typeface="Calibri (MS) Bold"/>
              </a:rPr>
              <a:t>19.9%</a:t>
            </a:r>
          </a:p>
        </p:txBody>
      </p:sp>
      <p:sp>
        <p:nvSpPr>
          <p:cNvPr id="11" name="TextBox 11"/>
          <p:cNvSpPr txBox="1"/>
          <p:nvPr/>
        </p:nvSpPr>
        <p:spPr>
          <a:xfrm>
            <a:off x="2883727" y="2480422"/>
            <a:ext cx="559789" cy="221664"/>
          </a:xfrm>
          <a:prstGeom prst="rect">
            <a:avLst/>
          </a:prstGeom>
        </p:spPr>
        <p:txBody>
          <a:bodyPr lIns="0" tIns="0" rIns="0" bIns="0" rtlCol="0" anchor="t">
            <a:spAutoFit/>
          </a:bodyPr>
          <a:lstStyle/>
          <a:p>
            <a:pPr algn="ctr">
              <a:lnSpc>
                <a:spcPts val="1867"/>
              </a:lnSpc>
            </a:pPr>
            <a:r>
              <a:rPr lang="en-US" sz="1333" b="1">
                <a:solidFill>
                  <a:srgbClr val="ACCBF9"/>
                </a:solidFill>
                <a:latin typeface="Calibri (MS) Bold"/>
                <a:ea typeface="Calibri (MS) Bold"/>
                <a:cs typeface="Calibri (MS) Bold"/>
                <a:sym typeface="Calibri (MS) Bold"/>
              </a:rPr>
              <a:t>30.2%</a:t>
            </a:r>
          </a:p>
        </p:txBody>
      </p:sp>
      <p:sp>
        <p:nvSpPr>
          <p:cNvPr id="12" name="TextBox 12"/>
          <p:cNvSpPr txBox="1"/>
          <p:nvPr/>
        </p:nvSpPr>
        <p:spPr>
          <a:xfrm>
            <a:off x="3958551" y="2808363"/>
            <a:ext cx="536251" cy="221664"/>
          </a:xfrm>
          <a:prstGeom prst="rect">
            <a:avLst/>
          </a:prstGeom>
        </p:spPr>
        <p:txBody>
          <a:bodyPr lIns="0" tIns="0" rIns="0" bIns="0" rtlCol="0" anchor="t">
            <a:spAutoFit/>
          </a:bodyPr>
          <a:lstStyle/>
          <a:p>
            <a:pPr algn="ctr">
              <a:lnSpc>
                <a:spcPts val="1867"/>
              </a:lnSpc>
            </a:pPr>
            <a:r>
              <a:rPr lang="en-US" sz="1333" b="1">
                <a:solidFill>
                  <a:srgbClr val="437C9A"/>
                </a:solidFill>
                <a:latin typeface="Calibri (MS) Bold"/>
                <a:ea typeface="Calibri (MS) Bold"/>
                <a:cs typeface="Calibri (MS) Bold"/>
                <a:sym typeface="Calibri (MS) Bold"/>
              </a:rPr>
              <a:t>27.0%</a:t>
            </a:r>
          </a:p>
        </p:txBody>
      </p:sp>
      <p:sp>
        <p:nvSpPr>
          <p:cNvPr id="13" name="TextBox 13"/>
          <p:cNvSpPr txBox="1"/>
          <p:nvPr/>
        </p:nvSpPr>
        <p:spPr>
          <a:xfrm>
            <a:off x="2651423" y="5920339"/>
            <a:ext cx="1038835" cy="198581"/>
          </a:xfrm>
          <a:prstGeom prst="rect">
            <a:avLst/>
          </a:prstGeom>
        </p:spPr>
        <p:txBody>
          <a:bodyPr lIns="0" tIns="0" rIns="0" bIns="0" rtlCol="0" anchor="t">
            <a:spAutoFit/>
          </a:bodyPr>
          <a:lstStyle/>
          <a:p>
            <a:pPr algn="ctr">
              <a:lnSpc>
                <a:spcPts val="1680"/>
              </a:lnSpc>
            </a:pPr>
            <a:r>
              <a:rPr lang="en-US" sz="1200">
                <a:solidFill>
                  <a:srgbClr val="FFFFFF"/>
                </a:solidFill>
                <a:latin typeface="Calibri (MS)"/>
                <a:ea typeface="Calibri (MS)"/>
                <a:cs typeface="Calibri (MS)"/>
                <a:sym typeface="Calibri (MS)"/>
              </a:rPr>
              <a:t>Moderate Risk</a:t>
            </a:r>
          </a:p>
        </p:txBody>
      </p:sp>
      <p:sp>
        <p:nvSpPr>
          <p:cNvPr id="14" name="TextBox 14"/>
          <p:cNvSpPr txBox="1"/>
          <p:nvPr/>
        </p:nvSpPr>
        <p:spPr>
          <a:xfrm>
            <a:off x="1816698" y="3319273"/>
            <a:ext cx="691804" cy="221664"/>
          </a:xfrm>
          <a:prstGeom prst="rect">
            <a:avLst/>
          </a:prstGeom>
        </p:spPr>
        <p:txBody>
          <a:bodyPr lIns="0" tIns="0" rIns="0" bIns="0" rtlCol="0" anchor="t">
            <a:spAutoFit/>
          </a:bodyPr>
          <a:lstStyle/>
          <a:p>
            <a:pPr algn="ctr">
              <a:lnSpc>
                <a:spcPts val="1867"/>
              </a:lnSpc>
            </a:pPr>
            <a:r>
              <a:rPr lang="en-US" sz="1333" b="1">
                <a:solidFill>
                  <a:srgbClr val="4A66AC"/>
                </a:solidFill>
                <a:latin typeface="Calibri (MS) Bold"/>
                <a:ea typeface="Calibri (MS) Bold"/>
                <a:cs typeface="Calibri (MS) Bold"/>
                <a:sym typeface="Calibri (MS) Bold"/>
              </a:rPr>
              <a:t>22.9%</a:t>
            </a:r>
          </a:p>
        </p:txBody>
      </p:sp>
      <p:sp>
        <p:nvSpPr>
          <p:cNvPr id="15" name="TextBox 15"/>
          <p:cNvSpPr txBox="1"/>
          <p:nvPr/>
        </p:nvSpPr>
        <p:spPr>
          <a:xfrm>
            <a:off x="6506080" y="2442322"/>
            <a:ext cx="5000121" cy="2747612"/>
          </a:xfrm>
          <a:prstGeom prst="rect">
            <a:avLst/>
          </a:prstGeom>
        </p:spPr>
        <p:txBody>
          <a:bodyPr lIns="0" tIns="0" rIns="0" bIns="0" rtlCol="0" anchor="t">
            <a:spAutoFit/>
          </a:bodyPr>
          <a:lstStyle/>
          <a:p>
            <a:pPr algn="ctr">
              <a:lnSpc>
                <a:spcPts val="3079"/>
              </a:lnSpc>
            </a:pPr>
            <a:r>
              <a:rPr lang="en-US" sz="2199" i="1">
                <a:solidFill>
                  <a:srgbClr val="000000"/>
                </a:solidFill>
                <a:latin typeface="Calibri (MS) Italics"/>
                <a:ea typeface="Calibri (MS) Italics"/>
                <a:cs typeface="Calibri (MS) Italics"/>
                <a:sym typeface="Calibri (MS) Italics"/>
              </a:rPr>
              <a:t>“I think I’ve seen maybe a little bit of just people thinking there’s </a:t>
            </a:r>
            <a:r>
              <a:rPr lang="en-US" sz="2199" b="1" i="1">
                <a:solidFill>
                  <a:srgbClr val="000000"/>
                </a:solidFill>
                <a:latin typeface="Calibri (MS) Bold Italics"/>
                <a:ea typeface="Calibri (MS) Bold Italics"/>
                <a:cs typeface="Calibri (MS) Bold Italics"/>
                <a:sym typeface="Calibri (MS) Bold Italics"/>
              </a:rPr>
              <a:t>less repercussions</a:t>
            </a:r>
            <a:r>
              <a:rPr lang="en-US" sz="2199" i="1">
                <a:solidFill>
                  <a:srgbClr val="000000"/>
                </a:solidFill>
                <a:latin typeface="Calibri (MS) Italics"/>
                <a:ea typeface="Calibri (MS) Italics"/>
                <a:cs typeface="Calibri (MS) Italics"/>
                <a:sym typeface="Calibri (MS) Italics"/>
              </a:rPr>
              <a:t> because of it, like it’s </a:t>
            </a:r>
            <a:r>
              <a:rPr lang="en-US" sz="2199" b="1" i="1">
                <a:solidFill>
                  <a:srgbClr val="000000"/>
                </a:solidFill>
                <a:latin typeface="Calibri (MS) Bold Italics"/>
                <a:ea typeface="Calibri (MS) Bold Italics"/>
                <a:cs typeface="Calibri (MS) Bold Italics"/>
                <a:sym typeface="Calibri (MS) Bold Italics"/>
              </a:rPr>
              <a:t>less dangerous</a:t>
            </a:r>
            <a:r>
              <a:rPr lang="en-US" sz="2199" i="1">
                <a:solidFill>
                  <a:srgbClr val="000000"/>
                </a:solidFill>
                <a:latin typeface="Calibri (MS) Italics"/>
                <a:ea typeface="Calibri (MS) Italics"/>
                <a:cs typeface="Calibri (MS) Italics"/>
                <a:sym typeface="Calibri (MS) Italics"/>
              </a:rPr>
              <a:t> since it’s legal for like older age. . . . Because if it’s legal in a few years, then </a:t>
            </a:r>
            <a:r>
              <a:rPr lang="en-US" sz="2199" b="1" i="1">
                <a:solidFill>
                  <a:srgbClr val="000000"/>
                </a:solidFill>
                <a:latin typeface="Calibri (MS) Bold Italics"/>
                <a:ea typeface="Calibri (MS) Bold Italics"/>
                <a:cs typeface="Calibri (MS) Bold Italics"/>
                <a:sym typeface="Calibri (MS) Bold Italics"/>
              </a:rPr>
              <a:t>what’s different about how it would affect me now?</a:t>
            </a:r>
            <a:r>
              <a:rPr lang="en-US" sz="2199" i="1">
                <a:solidFill>
                  <a:srgbClr val="000000"/>
                </a:solidFill>
                <a:latin typeface="Calibri (MS) Italics"/>
                <a:ea typeface="Calibri (MS) Italics"/>
                <a:cs typeface="Calibri (MS) Italics"/>
                <a:sym typeface="Calibri (MS) Italics"/>
              </a:rPr>
              <a:t>”</a:t>
            </a:r>
          </a:p>
        </p:txBody>
      </p:sp>
    </p:spTree>
    <p:extLst>
      <p:ext uri="{BB962C8B-B14F-4D97-AF65-F5344CB8AC3E}">
        <p14:creationId xmlns:p14="http://schemas.microsoft.com/office/powerpoint/2010/main" val="1760503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625624" y="-2151377"/>
            <a:ext cx="12209364" cy="12105103"/>
            <a:chOff x="0" y="0"/>
            <a:chExt cx="24418728" cy="24210205"/>
          </a:xfrm>
        </p:grpSpPr>
        <p:sp>
          <p:nvSpPr>
            <p:cNvPr id="3" name="Freeform 3"/>
            <p:cNvSpPr/>
            <p:nvPr/>
          </p:nvSpPr>
          <p:spPr>
            <a:xfrm rot="1634365">
              <a:off x="3546951" y="3338429"/>
              <a:ext cx="17787348" cy="17787348"/>
            </a:xfrm>
            <a:custGeom>
              <a:avLst/>
              <a:gdLst/>
              <a:ahLst/>
              <a:cxnLst/>
              <a:rect l="l" t="t" r="r" b="b"/>
              <a:pathLst>
                <a:path w="17787348" h="17787348">
                  <a:moveTo>
                    <a:pt x="0" y="0"/>
                  </a:moveTo>
                  <a:lnTo>
                    <a:pt x="17787348" y="0"/>
                  </a:lnTo>
                  <a:lnTo>
                    <a:pt x="17787348" y="17787348"/>
                  </a:lnTo>
                  <a:lnTo>
                    <a:pt x="0" y="177873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Freeform 4"/>
            <p:cNvSpPr/>
            <p:nvPr/>
          </p:nvSpPr>
          <p:spPr>
            <a:xfrm rot="1634365">
              <a:off x="3084429" y="3084429"/>
              <a:ext cx="17787348" cy="17787348"/>
            </a:xfrm>
            <a:custGeom>
              <a:avLst/>
              <a:gdLst/>
              <a:ahLst/>
              <a:cxnLst/>
              <a:rect l="l" t="t" r="r" b="b"/>
              <a:pathLst>
                <a:path w="17787348" h="17787348">
                  <a:moveTo>
                    <a:pt x="0" y="0"/>
                  </a:moveTo>
                  <a:lnTo>
                    <a:pt x="17787348" y="0"/>
                  </a:lnTo>
                  <a:lnTo>
                    <a:pt x="17787348" y="17787348"/>
                  </a:lnTo>
                  <a:lnTo>
                    <a:pt x="0" y="177873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grpSp>
      <p:grpSp>
        <p:nvGrpSpPr>
          <p:cNvPr id="5" name="Group 5"/>
          <p:cNvGrpSpPr/>
          <p:nvPr/>
        </p:nvGrpSpPr>
        <p:grpSpPr>
          <a:xfrm rot="-10800000">
            <a:off x="-1020057" y="-145069"/>
            <a:ext cx="3376635" cy="7172249"/>
            <a:chOff x="0" y="0"/>
            <a:chExt cx="1333979" cy="2833481"/>
          </a:xfrm>
        </p:grpSpPr>
        <p:sp>
          <p:nvSpPr>
            <p:cNvPr id="6" name="Freeform 6"/>
            <p:cNvSpPr/>
            <p:nvPr/>
          </p:nvSpPr>
          <p:spPr>
            <a:xfrm>
              <a:off x="0" y="0"/>
              <a:ext cx="1333979" cy="2833481"/>
            </a:xfrm>
            <a:custGeom>
              <a:avLst/>
              <a:gdLst/>
              <a:ahLst/>
              <a:cxnLst/>
              <a:rect l="l" t="t" r="r" b="b"/>
              <a:pathLst>
                <a:path w="1333979" h="2833481">
                  <a:moveTo>
                    <a:pt x="0" y="0"/>
                  </a:moveTo>
                  <a:lnTo>
                    <a:pt x="1333979" y="0"/>
                  </a:lnTo>
                  <a:lnTo>
                    <a:pt x="1333979" y="2833481"/>
                  </a:lnTo>
                  <a:lnTo>
                    <a:pt x="0" y="2833481"/>
                  </a:lnTo>
                  <a:close/>
                </a:path>
              </a:pathLst>
            </a:custGeom>
            <a:gradFill rotWithShape="1">
              <a:gsLst>
                <a:gs pos="0">
                  <a:srgbClr val="4A66AC">
                    <a:alpha val="100000"/>
                  </a:srgbClr>
                </a:gs>
                <a:gs pos="100000">
                  <a:srgbClr val="242852">
                    <a:alpha val="100000"/>
                  </a:srgbClr>
                </a:gs>
              </a:gsLst>
              <a:lin ang="0"/>
            </a:gradFill>
          </p:spPr>
          <p:txBody>
            <a:bodyPr/>
            <a:lstStyle/>
            <a:p>
              <a:endParaRPr lang="en-US" sz="1200"/>
            </a:p>
          </p:txBody>
        </p:sp>
        <p:sp>
          <p:nvSpPr>
            <p:cNvPr id="7" name="TextBox 7"/>
            <p:cNvSpPr txBox="1"/>
            <p:nvPr/>
          </p:nvSpPr>
          <p:spPr>
            <a:xfrm>
              <a:off x="0" y="-38100"/>
              <a:ext cx="1333979" cy="2871581"/>
            </a:xfrm>
            <a:prstGeom prst="rect">
              <a:avLst/>
            </a:prstGeom>
          </p:spPr>
          <p:txBody>
            <a:bodyPr lIns="33867" tIns="33867" rIns="33867" bIns="33867" rtlCol="0" anchor="ctr"/>
            <a:lstStyle/>
            <a:p>
              <a:pPr algn="ctr">
                <a:lnSpc>
                  <a:spcPts val="1997"/>
                </a:lnSpc>
              </a:pPr>
              <a:endParaRPr sz="1200"/>
            </a:p>
          </p:txBody>
        </p:sp>
      </p:grpSp>
      <p:grpSp>
        <p:nvGrpSpPr>
          <p:cNvPr id="8" name="Group 8"/>
          <p:cNvGrpSpPr/>
          <p:nvPr/>
        </p:nvGrpSpPr>
        <p:grpSpPr>
          <a:xfrm>
            <a:off x="8043841" y="3441057"/>
            <a:ext cx="3690255" cy="2900895"/>
            <a:chOff x="-196696" y="0"/>
            <a:chExt cx="7380510" cy="5801790"/>
          </a:xfrm>
        </p:grpSpPr>
        <p:grpSp>
          <p:nvGrpSpPr>
            <p:cNvPr id="9" name="Group 9"/>
            <p:cNvGrpSpPr/>
            <p:nvPr/>
          </p:nvGrpSpPr>
          <p:grpSpPr>
            <a:xfrm>
              <a:off x="0" y="2760625"/>
              <a:ext cx="7183814" cy="3041165"/>
              <a:chOff x="0" y="0"/>
              <a:chExt cx="1419025" cy="600724"/>
            </a:xfrm>
          </p:grpSpPr>
          <p:sp>
            <p:nvSpPr>
              <p:cNvPr id="10" name="Freeform 10"/>
              <p:cNvSpPr/>
              <p:nvPr/>
            </p:nvSpPr>
            <p:spPr>
              <a:xfrm>
                <a:off x="0" y="0"/>
                <a:ext cx="1419025" cy="600724"/>
              </a:xfrm>
              <a:custGeom>
                <a:avLst/>
                <a:gdLst/>
                <a:ahLst/>
                <a:cxnLst/>
                <a:rect l="l" t="t" r="r" b="b"/>
                <a:pathLst>
                  <a:path w="1419025" h="600724">
                    <a:moveTo>
                      <a:pt x="0" y="0"/>
                    </a:moveTo>
                    <a:lnTo>
                      <a:pt x="1419025" y="0"/>
                    </a:lnTo>
                    <a:lnTo>
                      <a:pt x="1419025" y="600724"/>
                    </a:lnTo>
                    <a:lnTo>
                      <a:pt x="0" y="600724"/>
                    </a:lnTo>
                    <a:close/>
                  </a:path>
                </a:pathLst>
              </a:custGeom>
              <a:solidFill>
                <a:srgbClr val="FFFFFF"/>
              </a:solidFill>
              <a:ln w="38100" cap="sq">
                <a:solidFill>
                  <a:srgbClr val="000000"/>
                </a:solidFill>
                <a:prstDash val="solid"/>
                <a:miter/>
              </a:ln>
            </p:spPr>
            <p:txBody>
              <a:bodyPr/>
              <a:lstStyle/>
              <a:p>
                <a:endParaRPr lang="en-US" sz="1200"/>
              </a:p>
            </p:txBody>
          </p:sp>
          <p:sp>
            <p:nvSpPr>
              <p:cNvPr id="11" name="TextBox 11"/>
              <p:cNvSpPr txBox="1"/>
              <p:nvPr/>
            </p:nvSpPr>
            <p:spPr>
              <a:xfrm>
                <a:off x="0" y="-76200"/>
                <a:ext cx="1419025" cy="676924"/>
              </a:xfrm>
              <a:prstGeom prst="rect">
                <a:avLst/>
              </a:prstGeom>
            </p:spPr>
            <p:txBody>
              <a:bodyPr lIns="33867" tIns="33867" rIns="33867" bIns="33867" rtlCol="0" anchor="ctr"/>
              <a:lstStyle/>
              <a:p>
                <a:pPr algn="ctr">
                  <a:lnSpc>
                    <a:spcPts val="1867"/>
                  </a:lnSpc>
                </a:pPr>
                <a:endParaRPr sz="1200"/>
              </a:p>
            </p:txBody>
          </p:sp>
        </p:grpSp>
        <p:sp>
          <p:nvSpPr>
            <p:cNvPr id="12" name="TextBox 12"/>
            <p:cNvSpPr txBox="1"/>
            <p:nvPr/>
          </p:nvSpPr>
          <p:spPr>
            <a:xfrm>
              <a:off x="-196696" y="4942388"/>
              <a:ext cx="6907650" cy="562718"/>
            </a:xfrm>
            <a:prstGeom prst="rect">
              <a:avLst/>
            </a:prstGeom>
          </p:spPr>
          <p:txBody>
            <a:bodyPr lIns="0" tIns="0" rIns="0" bIns="0" rtlCol="0" anchor="t">
              <a:spAutoFit/>
            </a:bodyPr>
            <a:lstStyle/>
            <a:p>
              <a:pPr marL="374246" lvl="1" indent="-187123">
                <a:lnSpc>
                  <a:spcPts val="2427"/>
                </a:lnSpc>
                <a:buFont typeface="Arial"/>
                <a:buChar char="•"/>
              </a:pPr>
              <a:r>
                <a:rPr lang="en-US" sz="1733" b="1" dirty="0">
                  <a:solidFill>
                    <a:srgbClr val="000000"/>
                  </a:solidFill>
                  <a:latin typeface="Canva Sans Bold"/>
                  <a:ea typeface="Canva Sans Bold"/>
                  <a:cs typeface="Canva Sans Bold"/>
                  <a:sym typeface="Canva Sans Bold"/>
                </a:rPr>
                <a:t>areas for further exploration</a:t>
              </a:r>
            </a:p>
          </p:txBody>
        </p:sp>
        <p:sp>
          <p:nvSpPr>
            <p:cNvPr id="13" name="TextBox 13"/>
            <p:cNvSpPr txBox="1"/>
            <p:nvPr/>
          </p:nvSpPr>
          <p:spPr>
            <a:xfrm>
              <a:off x="-196696" y="3052878"/>
              <a:ext cx="7183814" cy="1810112"/>
            </a:xfrm>
            <a:prstGeom prst="rect">
              <a:avLst/>
            </a:prstGeom>
          </p:spPr>
          <p:txBody>
            <a:bodyPr wrap="square" lIns="0" tIns="0" rIns="0" bIns="0" rtlCol="0" anchor="t">
              <a:spAutoFit/>
            </a:bodyPr>
            <a:lstStyle/>
            <a:p>
              <a:pPr marL="374246" lvl="1" indent="-187123">
                <a:lnSpc>
                  <a:spcPts val="2427"/>
                </a:lnSpc>
                <a:buFont typeface="Arial"/>
                <a:buChar char="•"/>
              </a:pPr>
              <a:r>
                <a:rPr lang="en-US" sz="1733" b="1" dirty="0">
                  <a:solidFill>
                    <a:srgbClr val="000000"/>
                  </a:solidFill>
                  <a:latin typeface="Canva Sans Bold"/>
                  <a:ea typeface="Canva Sans Bold"/>
                  <a:cs typeface="Canva Sans Bold"/>
                  <a:sym typeface="Canva Sans Bold"/>
                </a:rPr>
                <a:t>indicate weaknesses of data source</a:t>
              </a:r>
            </a:p>
            <a:p>
              <a:pPr marL="748491" lvl="2" indent="-249497">
                <a:lnSpc>
                  <a:spcPts val="2427"/>
                </a:lnSpc>
                <a:buFont typeface="Arial"/>
                <a:buChar char="⚬"/>
              </a:pPr>
              <a:r>
                <a:rPr lang="en-US" sz="1733" b="1" dirty="0">
                  <a:solidFill>
                    <a:srgbClr val="000000"/>
                  </a:solidFill>
                  <a:latin typeface="Canva Sans Bold"/>
                  <a:ea typeface="Canva Sans Bold"/>
                  <a:cs typeface="Canva Sans Bold"/>
                  <a:sym typeface="Canva Sans Bold"/>
                </a:rPr>
                <a:t>bias</a:t>
              </a:r>
            </a:p>
            <a:p>
              <a:pPr marL="748491" lvl="2" indent="-249497">
                <a:lnSpc>
                  <a:spcPts val="2427"/>
                </a:lnSpc>
                <a:buFont typeface="Arial"/>
                <a:buChar char="⚬"/>
              </a:pPr>
              <a:r>
                <a:rPr lang="en-US" sz="1733" b="1" dirty="0">
                  <a:solidFill>
                    <a:srgbClr val="000000"/>
                  </a:solidFill>
                  <a:latin typeface="Canva Sans Bold"/>
                  <a:ea typeface="Canva Sans Bold"/>
                  <a:cs typeface="Canva Sans Bold"/>
                  <a:sym typeface="Canva Sans Bold"/>
                </a:rPr>
                <a:t>under reporting</a:t>
              </a:r>
            </a:p>
          </p:txBody>
        </p:sp>
        <p:grpSp>
          <p:nvGrpSpPr>
            <p:cNvPr id="14" name="Group 14"/>
            <p:cNvGrpSpPr/>
            <p:nvPr/>
          </p:nvGrpSpPr>
          <p:grpSpPr>
            <a:xfrm>
              <a:off x="0" y="0"/>
              <a:ext cx="7183814" cy="2941227"/>
              <a:chOff x="0" y="0"/>
              <a:chExt cx="1419025" cy="580983"/>
            </a:xfrm>
          </p:grpSpPr>
          <p:sp>
            <p:nvSpPr>
              <p:cNvPr id="15" name="Freeform 15"/>
              <p:cNvSpPr/>
              <p:nvPr/>
            </p:nvSpPr>
            <p:spPr>
              <a:xfrm>
                <a:off x="0" y="0"/>
                <a:ext cx="1419025" cy="580983"/>
              </a:xfrm>
              <a:custGeom>
                <a:avLst/>
                <a:gdLst/>
                <a:ahLst/>
                <a:cxnLst/>
                <a:rect l="l" t="t" r="r" b="b"/>
                <a:pathLst>
                  <a:path w="1419025" h="580983">
                    <a:moveTo>
                      <a:pt x="0" y="0"/>
                    </a:moveTo>
                    <a:lnTo>
                      <a:pt x="1419025" y="0"/>
                    </a:lnTo>
                    <a:lnTo>
                      <a:pt x="1419025" y="580983"/>
                    </a:lnTo>
                    <a:lnTo>
                      <a:pt x="0" y="580983"/>
                    </a:lnTo>
                    <a:close/>
                  </a:path>
                </a:pathLst>
              </a:custGeom>
              <a:solidFill>
                <a:srgbClr val="B1C9EB"/>
              </a:solidFill>
              <a:ln w="38100" cap="sq">
                <a:solidFill>
                  <a:srgbClr val="000000"/>
                </a:solidFill>
                <a:prstDash val="solid"/>
                <a:miter/>
              </a:ln>
            </p:spPr>
            <p:txBody>
              <a:bodyPr/>
              <a:lstStyle/>
              <a:p>
                <a:endParaRPr lang="en-US" sz="1200"/>
              </a:p>
            </p:txBody>
          </p:sp>
          <p:sp>
            <p:nvSpPr>
              <p:cNvPr id="16" name="TextBox 16"/>
              <p:cNvSpPr txBox="1"/>
              <p:nvPr/>
            </p:nvSpPr>
            <p:spPr>
              <a:xfrm>
                <a:off x="0" y="-76200"/>
                <a:ext cx="1419025" cy="657183"/>
              </a:xfrm>
              <a:prstGeom prst="rect">
                <a:avLst/>
              </a:prstGeom>
            </p:spPr>
            <p:txBody>
              <a:bodyPr lIns="33867" tIns="33867" rIns="33867" bIns="33867" rtlCol="0" anchor="ctr"/>
              <a:lstStyle/>
              <a:p>
                <a:pPr algn="ctr">
                  <a:lnSpc>
                    <a:spcPts val="1867"/>
                  </a:lnSpc>
                </a:pPr>
                <a:endParaRPr sz="1200"/>
              </a:p>
            </p:txBody>
          </p:sp>
        </p:grpSp>
        <p:sp>
          <p:nvSpPr>
            <p:cNvPr id="17" name="TextBox 17"/>
            <p:cNvSpPr txBox="1"/>
            <p:nvPr/>
          </p:nvSpPr>
          <p:spPr>
            <a:xfrm>
              <a:off x="541792" y="726820"/>
              <a:ext cx="6100226" cy="1487586"/>
            </a:xfrm>
            <a:prstGeom prst="rect">
              <a:avLst/>
            </a:prstGeom>
          </p:spPr>
          <p:txBody>
            <a:bodyPr wrap="square" lIns="0" tIns="0" rIns="0" bIns="0" rtlCol="0" anchor="t">
              <a:spAutoFit/>
            </a:bodyPr>
            <a:lstStyle/>
            <a:p>
              <a:pPr algn="ctr">
                <a:lnSpc>
                  <a:spcPts val="2906"/>
                </a:lnSpc>
              </a:pPr>
              <a:r>
                <a:rPr lang="en-US" sz="2666" b="1" dirty="0">
                  <a:solidFill>
                    <a:srgbClr val="FFFFFF"/>
                  </a:solidFill>
                  <a:latin typeface="Calibri (MS) Bold"/>
                  <a:ea typeface="Calibri (MS) Bold"/>
                  <a:cs typeface="Calibri (MS) Bold"/>
                  <a:sym typeface="Calibri (MS) Bold"/>
                </a:rPr>
                <a:t>Qualitative data and quantitative differ</a:t>
              </a:r>
            </a:p>
          </p:txBody>
        </p:sp>
      </p:grpSp>
      <p:grpSp>
        <p:nvGrpSpPr>
          <p:cNvPr id="18" name="Group 18"/>
          <p:cNvGrpSpPr/>
          <p:nvPr/>
        </p:nvGrpSpPr>
        <p:grpSpPr>
          <a:xfrm>
            <a:off x="4896549" y="346567"/>
            <a:ext cx="3591907" cy="2635009"/>
            <a:chOff x="0" y="0"/>
            <a:chExt cx="7183814" cy="5270019"/>
          </a:xfrm>
        </p:grpSpPr>
        <p:grpSp>
          <p:nvGrpSpPr>
            <p:cNvPr id="19" name="Group 19"/>
            <p:cNvGrpSpPr/>
            <p:nvPr/>
          </p:nvGrpSpPr>
          <p:grpSpPr>
            <a:xfrm>
              <a:off x="0" y="2747925"/>
              <a:ext cx="7183814" cy="2522094"/>
              <a:chOff x="0" y="0"/>
              <a:chExt cx="1419025" cy="498191"/>
            </a:xfrm>
          </p:grpSpPr>
          <p:sp>
            <p:nvSpPr>
              <p:cNvPr id="20" name="Freeform 20"/>
              <p:cNvSpPr/>
              <p:nvPr/>
            </p:nvSpPr>
            <p:spPr>
              <a:xfrm>
                <a:off x="0" y="0"/>
                <a:ext cx="1419025" cy="498191"/>
              </a:xfrm>
              <a:custGeom>
                <a:avLst/>
                <a:gdLst/>
                <a:ahLst/>
                <a:cxnLst/>
                <a:rect l="l" t="t" r="r" b="b"/>
                <a:pathLst>
                  <a:path w="1419025" h="498191">
                    <a:moveTo>
                      <a:pt x="0" y="0"/>
                    </a:moveTo>
                    <a:lnTo>
                      <a:pt x="1419025" y="0"/>
                    </a:lnTo>
                    <a:lnTo>
                      <a:pt x="1419025" y="498191"/>
                    </a:lnTo>
                    <a:lnTo>
                      <a:pt x="0" y="498191"/>
                    </a:lnTo>
                    <a:close/>
                  </a:path>
                </a:pathLst>
              </a:custGeom>
              <a:solidFill>
                <a:srgbClr val="FFFFFF"/>
              </a:solidFill>
              <a:ln w="38100" cap="sq">
                <a:solidFill>
                  <a:srgbClr val="000000"/>
                </a:solidFill>
                <a:prstDash val="solid"/>
                <a:miter/>
              </a:ln>
            </p:spPr>
            <p:txBody>
              <a:bodyPr/>
              <a:lstStyle/>
              <a:p>
                <a:endParaRPr lang="en-US" sz="1200"/>
              </a:p>
            </p:txBody>
          </p:sp>
          <p:sp>
            <p:nvSpPr>
              <p:cNvPr id="21" name="TextBox 21"/>
              <p:cNvSpPr txBox="1"/>
              <p:nvPr/>
            </p:nvSpPr>
            <p:spPr>
              <a:xfrm>
                <a:off x="0" y="-76200"/>
                <a:ext cx="1419025" cy="574391"/>
              </a:xfrm>
              <a:prstGeom prst="rect">
                <a:avLst/>
              </a:prstGeom>
            </p:spPr>
            <p:txBody>
              <a:bodyPr lIns="33867" tIns="33867" rIns="33867" bIns="33867" rtlCol="0" anchor="ctr"/>
              <a:lstStyle/>
              <a:p>
                <a:pPr algn="ctr">
                  <a:lnSpc>
                    <a:spcPts val="1867"/>
                  </a:lnSpc>
                </a:pPr>
                <a:endParaRPr sz="1200"/>
              </a:p>
            </p:txBody>
          </p:sp>
        </p:grpSp>
        <p:sp>
          <p:nvSpPr>
            <p:cNvPr id="22" name="TextBox 22"/>
            <p:cNvSpPr txBox="1"/>
            <p:nvPr/>
          </p:nvSpPr>
          <p:spPr>
            <a:xfrm>
              <a:off x="286490" y="3075875"/>
              <a:ext cx="6312446" cy="1793824"/>
            </a:xfrm>
            <a:prstGeom prst="rect">
              <a:avLst/>
            </a:prstGeom>
          </p:spPr>
          <p:txBody>
            <a:bodyPr lIns="0" tIns="0" rIns="0" bIns="0" rtlCol="0" anchor="t">
              <a:spAutoFit/>
            </a:bodyPr>
            <a:lstStyle/>
            <a:p>
              <a:pPr marL="374246" lvl="1" indent="-187123">
                <a:lnSpc>
                  <a:spcPts val="2427"/>
                </a:lnSpc>
                <a:buFont typeface="Arial"/>
                <a:buChar char="•"/>
              </a:pPr>
              <a:r>
                <a:rPr lang="en-US" sz="1733" b="1">
                  <a:solidFill>
                    <a:srgbClr val="000000"/>
                  </a:solidFill>
                  <a:latin typeface="Canva Sans Bold"/>
                  <a:ea typeface="Canva Sans Bold"/>
                  <a:cs typeface="Canva Sans Bold"/>
                  <a:sym typeface="Canva Sans Bold"/>
                </a:rPr>
                <a:t>corroborate findings</a:t>
              </a:r>
            </a:p>
            <a:p>
              <a:pPr marL="374246" lvl="1" indent="-187123">
                <a:lnSpc>
                  <a:spcPts val="2427"/>
                </a:lnSpc>
                <a:buFont typeface="Arial"/>
                <a:buChar char="•"/>
              </a:pPr>
              <a:r>
                <a:rPr lang="en-US" sz="1733" b="1">
                  <a:solidFill>
                    <a:srgbClr val="000000"/>
                  </a:solidFill>
                  <a:latin typeface="Canva Sans Bold"/>
                  <a:ea typeface="Canva Sans Bold"/>
                  <a:cs typeface="Canva Sans Bold"/>
                  <a:sym typeface="Canva Sans Bold"/>
                </a:rPr>
                <a:t>understand full picture</a:t>
              </a:r>
            </a:p>
            <a:p>
              <a:pPr marL="748491" lvl="2" indent="-249497">
                <a:lnSpc>
                  <a:spcPts val="2427"/>
                </a:lnSpc>
                <a:buFont typeface="Arial"/>
                <a:buChar char="⚬"/>
              </a:pPr>
              <a:r>
                <a:rPr lang="en-US" sz="1733" b="1">
                  <a:solidFill>
                    <a:srgbClr val="000000"/>
                  </a:solidFill>
                  <a:latin typeface="Canva Sans Bold"/>
                  <a:ea typeface="Canva Sans Bold"/>
                  <a:cs typeface="Canva Sans Bold"/>
                  <a:sym typeface="Canva Sans Bold"/>
                </a:rPr>
                <a:t>add depth to findings</a:t>
              </a:r>
            </a:p>
          </p:txBody>
        </p:sp>
        <p:grpSp>
          <p:nvGrpSpPr>
            <p:cNvPr id="23" name="Group 23"/>
            <p:cNvGrpSpPr/>
            <p:nvPr/>
          </p:nvGrpSpPr>
          <p:grpSpPr>
            <a:xfrm>
              <a:off x="0" y="0"/>
              <a:ext cx="7183814" cy="2941227"/>
              <a:chOff x="0" y="0"/>
              <a:chExt cx="1419025" cy="580983"/>
            </a:xfrm>
          </p:grpSpPr>
          <p:sp>
            <p:nvSpPr>
              <p:cNvPr id="24" name="Freeform 24"/>
              <p:cNvSpPr/>
              <p:nvPr/>
            </p:nvSpPr>
            <p:spPr>
              <a:xfrm>
                <a:off x="0" y="0"/>
                <a:ext cx="1419025" cy="580983"/>
              </a:xfrm>
              <a:custGeom>
                <a:avLst/>
                <a:gdLst/>
                <a:ahLst/>
                <a:cxnLst/>
                <a:rect l="l" t="t" r="r" b="b"/>
                <a:pathLst>
                  <a:path w="1419025" h="580983">
                    <a:moveTo>
                      <a:pt x="0" y="0"/>
                    </a:moveTo>
                    <a:lnTo>
                      <a:pt x="1419025" y="0"/>
                    </a:lnTo>
                    <a:lnTo>
                      <a:pt x="1419025" y="580983"/>
                    </a:lnTo>
                    <a:lnTo>
                      <a:pt x="0" y="580983"/>
                    </a:lnTo>
                    <a:close/>
                  </a:path>
                </a:pathLst>
              </a:custGeom>
              <a:solidFill>
                <a:srgbClr val="4C6FBF"/>
              </a:solidFill>
              <a:ln w="38100" cap="sq">
                <a:solidFill>
                  <a:srgbClr val="000000"/>
                </a:solidFill>
                <a:prstDash val="solid"/>
                <a:miter/>
              </a:ln>
            </p:spPr>
            <p:txBody>
              <a:bodyPr/>
              <a:lstStyle/>
              <a:p>
                <a:endParaRPr lang="en-US" sz="1200"/>
              </a:p>
            </p:txBody>
          </p:sp>
          <p:sp>
            <p:nvSpPr>
              <p:cNvPr id="25" name="TextBox 25"/>
              <p:cNvSpPr txBox="1"/>
              <p:nvPr/>
            </p:nvSpPr>
            <p:spPr>
              <a:xfrm>
                <a:off x="0" y="-76200"/>
                <a:ext cx="1419025" cy="657183"/>
              </a:xfrm>
              <a:prstGeom prst="rect">
                <a:avLst/>
              </a:prstGeom>
            </p:spPr>
            <p:txBody>
              <a:bodyPr lIns="33867" tIns="33867" rIns="33867" bIns="33867" rtlCol="0" anchor="ctr"/>
              <a:lstStyle/>
              <a:p>
                <a:pPr algn="ctr">
                  <a:lnSpc>
                    <a:spcPts val="1867"/>
                  </a:lnSpc>
                </a:pPr>
                <a:endParaRPr sz="1200"/>
              </a:p>
            </p:txBody>
          </p:sp>
        </p:grpSp>
        <p:sp>
          <p:nvSpPr>
            <p:cNvPr id="26" name="TextBox 26"/>
            <p:cNvSpPr txBox="1"/>
            <p:nvPr/>
          </p:nvSpPr>
          <p:spPr>
            <a:xfrm>
              <a:off x="354906" y="366800"/>
              <a:ext cx="6473998" cy="2231380"/>
            </a:xfrm>
            <a:prstGeom prst="rect">
              <a:avLst/>
            </a:prstGeom>
          </p:spPr>
          <p:txBody>
            <a:bodyPr lIns="0" tIns="0" rIns="0" bIns="0" rtlCol="0" anchor="t">
              <a:spAutoFit/>
            </a:bodyPr>
            <a:lstStyle/>
            <a:p>
              <a:pPr algn="ctr">
                <a:lnSpc>
                  <a:spcPts val="2906"/>
                </a:lnSpc>
              </a:pPr>
              <a:r>
                <a:rPr lang="en-US" sz="2666" b="1" dirty="0">
                  <a:solidFill>
                    <a:srgbClr val="FFFFFF"/>
                  </a:solidFill>
                  <a:latin typeface="Calibri (MS) Bold"/>
                  <a:ea typeface="Calibri (MS) Bold"/>
                  <a:cs typeface="Calibri (MS) Bold"/>
                  <a:sym typeface="Calibri (MS) Bold"/>
                </a:rPr>
                <a:t>Qualitative data and quantitative data similar</a:t>
              </a:r>
            </a:p>
          </p:txBody>
        </p:sp>
      </p:grpSp>
      <p:sp>
        <p:nvSpPr>
          <p:cNvPr id="27" name="Freeform 27"/>
          <p:cNvSpPr/>
          <p:nvPr/>
        </p:nvSpPr>
        <p:spPr>
          <a:xfrm>
            <a:off x="10358107" y="1664072"/>
            <a:ext cx="1238462" cy="1238462"/>
          </a:xfrm>
          <a:custGeom>
            <a:avLst/>
            <a:gdLst/>
            <a:ahLst/>
            <a:cxnLst/>
            <a:rect l="l" t="t" r="r" b="b"/>
            <a:pathLst>
              <a:path w="1857693" h="1857693">
                <a:moveTo>
                  <a:pt x="0" y="0"/>
                </a:moveTo>
                <a:lnTo>
                  <a:pt x="1857693" y="0"/>
                </a:lnTo>
                <a:lnTo>
                  <a:pt x="1857693" y="1857693"/>
                </a:lnTo>
                <a:lnTo>
                  <a:pt x="0" y="18576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28" name="Freeform 28"/>
          <p:cNvSpPr/>
          <p:nvPr/>
        </p:nvSpPr>
        <p:spPr>
          <a:xfrm>
            <a:off x="8912291" y="800468"/>
            <a:ext cx="1445816" cy="1111471"/>
          </a:xfrm>
          <a:custGeom>
            <a:avLst/>
            <a:gdLst/>
            <a:ahLst/>
            <a:cxnLst/>
            <a:rect l="l" t="t" r="r" b="b"/>
            <a:pathLst>
              <a:path w="2168724" h="1667206">
                <a:moveTo>
                  <a:pt x="0" y="0"/>
                </a:moveTo>
                <a:lnTo>
                  <a:pt x="2168724" y="0"/>
                </a:lnTo>
                <a:lnTo>
                  <a:pt x="2168724" y="1667207"/>
                </a:lnTo>
                <a:lnTo>
                  <a:pt x="0" y="166720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9" name="Freeform 29"/>
          <p:cNvSpPr/>
          <p:nvPr/>
        </p:nvSpPr>
        <p:spPr>
          <a:xfrm>
            <a:off x="5167286" y="5028358"/>
            <a:ext cx="1525217" cy="1313593"/>
          </a:xfrm>
          <a:custGeom>
            <a:avLst/>
            <a:gdLst/>
            <a:ahLst/>
            <a:cxnLst/>
            <a:rect l="l" t="t" r="r" b="b"/>
            <a:pathLst>
              <a:path w="2287826" h="1970390">
                <a:moveTo>
                  <a:pt x="0" y="0"/>
                </a:moveTo>
                <a:lnTo>
                  <a:pt x="2287825" y="0"/>
                </a:lnTo>
                <a:lnTo>
                  <a:pt x="2287825" y="1970390"/>
                </a:lnTo>
                <a:lnTo>
                  <a:pt x="0" y="197039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pic>
        <p:nvPicPr>
          <p:cNvPr id="30" name="Picture 30"/>
          <p:cNvPicPr>
            <a:picLocks noChangeAspect="1"/>
          </p:cNvPicPr>
          <p:nvPr/>
        </p:nvPicPr>
        <p:blipFill>
          <a:blip r:embed="rId13"/>
          <a:stretch>
            <a:fillRect/>
          </a:stretch>
        </p:blipFill>
        <p:spPr>
          <a:xfrm>
            <a:off x="6244885" y="3271016"/>
            <a:ext cx="1467901" cy="1467901"/>
          </a:xfrm>
          <a:prstGeom prst="rect">
            <a:avLst/>
          </a:prstGeom>
        </p:spPr>
      </p:pic>
      <p:sp>
        <p:nvSpPr>
          <p:cNvPr id="31" name="TextBox 31"/>
          <p:cNvSpPr txBox="1"/>
          <p:nvPr/>
        </p:nvSpPr>
        <p:spPr>
          <a:xfrm>
            <a:off x="534314" y="2448454"/>
            <a:ext cx="2492680" cy="549381"/>
          </a:xfrm>
          <a:prstGeom prst="rect">
            <a:avLst/>
          </a:prstGeom>
        </p:spPr>
        <p:txBody>
          <a:bodyPr wrap="square" lIns="0" tIns="0" rIns="0" bIns="0" rtlCol="0" anchor="t">
            <a:spAutoFit/>
          </a:bodyPr>
          <a:lstStyle/>
          <a:p>
            <a:pPr algn="ctr">
              <a:lnSpc>
                <a:spcPts val="4666"/>
              </a:lnSpc>
            </a:pPr>
            <a:r>
              <a:rPr lang="en-US" sz="3333" b="1" dirty="0">
                <a:solidFill>
                  <a:srgbClr val="FFFFFF"/>
                </a:solidFill>
                <a:latin typeface="Calibri (MS) Bold"/>
                <a:ea typeface="Calibri (MS) Bold"/>
                <a:cs typeface="Calibri (MS) Bold"/>
                <a:sym typeface="Calibri (MS) Bold"/>
              </a:rPr>
              <a:t>Conclusion</a:t>
            </a:r>
          </a:p>
        </p:txBody>
      </p:sp>
      <p:grpSp>
        <p:nvGrpSpPr>
          <p:cNvPr id="32" name="Group 32"/>
          <p:cNvGrpSpPr/>
          <p:nvPr/>
        </p:nvGrpSpPr>
        <p:grpSpPr>
          <a:xfrm>
            <a:off x="984599" y="3393341"/>
            <a:ext cx="1914481" cy="1936264"/>
            <a:chOff x="0" y="0"/>
            <a:chExt cx="3828962" cy="3872528"/>
          </a:xfrm>
        </p:grpSpPr>
        <p:grpSp>
          <p:nvGrpSpPr>
            <p:cNvPr id="33" name="Group 33"/>
            <p:cNvGrpSpPr/>
            <p:nvPr/>
          </p:nvGrpSpPr>
          <p:grpSpPr>
            <a:xfrm rot="-1188141">
              <a:off x="2127543" y="239083"/>
              <a:ext cx="1406652" cy="1503360"/>
              <a:chOff x="0" y="0"/>
              <a:chExt cx="443377" cy="473860"/>
            </a:xfrm>
          </p:grpSpPr>
          <p:sp>
            <p:nvSpPr>
              <p:cNvPr id="34" name="Freeform 34"/>
              <p:cNvSpPr/>
              <p:nvPr/>
            </p:nvSpPr>
            <p:spPr>
              <a:xfrm>
                <a:off x="0" y="0"/>
                <a:ext cx="443377" cy="473860"/>
              </a:xfrm>
              <a:custGeom>
                <a:avLst/>
                <a:gdLst/>
                <a:ahLst/>
                <a:cxnLst/>
                <a:rect l="l" t="t" r="r" b="b"/>
                <a:pathLst>
                  <a:path w="443377" h="473860">
                    <a:moveTo>
                      <a:pt x="0" y="0"/>
                    </a:moveTo>
                    <a:lnTo>
                      <a:pt x="443377" y="0"/>
                    </a:lnTo>
                    <a:lnTo>
                      <a:pt x="443377" y="473860"/>
                    </a:lnTo>
                    <a:lnTo>
                      <a:pt x="0" y="473860"/>
                    </a:lnTo>
                    <a:close/>
                  </a:path>
                </a:pathLst>
              </a:custGeom>
              <a:solidFill>
                <a:srgbClr val="DAD9D8"/>
              </a:solidFill>
            </p:spPr>
            <p:txBody>
              <a:bodyPr/>
              <a:lstStyle/>
              <a:p>
                <a:endParaRPr lang="en-US" sz="1200"/>
              </a:p>
            </p:txBody>
          </p:sp>
          <p:sp>
            <p:nvSpPr>
              <p:cNvPr id="35" name="TextBox 35"/>
              <p:cNvSpPr txBox="1"/>
              <p:nvPr/>
            </p:nvSpPr>
            <p:spPr>
              <a:xfrm>
                <a:off x="0" y="-76200"/>
                <a:ext cx="443377" cy="550060"/>
              </a:xfrm>
              <a:prstGeom prst="rect">
                <a:avLst/>
              </a:prstGeom>
            </p:spPr>
            <p:txBody>
              <a:bodyPr lIns="26295" tIns="26295" rIns="26295" bIns="26295" rtlCol="0" anchor="ctr"/>
              <a:lstStyle/>
              <a:p>
                <a:pPr algn="ctr">
                  <a:lnSpc>
                    <a:spcPts val="1867"/>
                  </a:lnSpc>
                </a:pPr>
                <a:endParaRPr sz="1200"/>
              </a:p>
            </p:txBody>
          </p:sp>
        </p:grpSp>
        <p:grpSp>
          <p:nvGrpSpPr>
            <p:cNvPr id="36" name="Group 36"/>
            <p:cNvGrpSpPr/>
            <p:nvPr/>
          </p:nvGrpSpPr>
          <p:grpSpPr>
            <a:xfrm>
              <a:off x="1546755" y="2370694"/>
              <a:ext cx="1452513" cy="1377525"/>
              <a:chOff x="0" y="0"/>
              <a:chExt cx="457833" cy="434197"/>
            </a:xfrm>
          </p:grpSpPr>
          <p:sp>
            <p:nvSpPr>
              <p:cNvPr id="37" name="Freeform 37"/>
              <p:cNvSpPr/>
              <p:nvPr/>
            </p:nvSpPr>
            <p:spPr>
              <a:xfrm>
                <a:off x="0" y="0"/>
                <a:ext cx="457833" cy="434197"/>
              </a:xfrm>
              <a:custGeom>
                <a:avLst/>
                <a:gdLst/>
                <a:ahLst/>
                <a:cxnLst/>
                <a:rect l="l" t="t" r="r" b="b"/>
                <a:pathLst>
                  <a:path w="457833" h="434197">
                    <a:moveTo>
                      <a:pt x="0" y="0"/>
                    </a:moveTo>
                    <a:lnTo>
                      <a:pt x="457833" y="0"/>
                    </a:lnTo>
                    <a:lnTo>
                      <a:pt x="457833" y="434197"/>
                    </a:lnTo>
                    <a:lnTo>
                      <a:pt x="0" y="434197"/>
                    </a:lnTo>
                    <a:close/>
                  </a:path>
                </a:pathLst>
              </a:custGeom>
              <a:solidFill>
                <a:srgbClr val="F37C5A"/>
              </a:solidFill>
            </p:spPr>
            <p:txBody>
              <a:bodyPr/>
              <a:lstStyle/>
              <a:p>
                <a:endParaRPr lang="en-US" sz="1200"/>
              </a:p>
            </p:txBody>
          </p:sp>
          <p:sp>
            <p:nvSpPr>
              <p:cNvPr id="38" name="TextBox 38"/>
              <p:cNvSpPr txBox="1"/>
              <p:nvPr/>
            </p:nvSpPr>
            <p:spPr>
              <a:xfrm>
                <a:off x="0" y="-76200"/>
                <a:ext cx="457833" cy="510397"/>
              </a:xfrm>
              <a:prstGeom prst="rect">
                <a:avLst/>
              </a:prstGeom>
            </p:spPr>
            <p:txBody>
              <a:bodyPr lIns="26295" tIns="26295" rIns="26295" bIns="26295" rtlCol="0" anchor="ctr"/>
              <a:lstStyle/>
              <a:p>
                <a:pPr algn="ctr">
                  <a:lnSpc>
                    <a:spcPts val="1867"/>
                  </a:lnSpc>
                </a:pPr>
                <a:endParaRPr sz="1200"/>
              </a:p>
            </p:txBody>
          </p:sp>
        </p:grpSp>
        <p:grpSp>
          <p:nvGrpSpPr>
            <p:cNvPr id="39" name="Group 39"/>
            <p:cNvGrpSpPr/>
            <p:nvPr/>
          </p:nvGrpSpPr>
          <p:grpSpPr>
            <a:xfrm>
              <a:off x="13801" y="2370694"/>
              <a:ext cx="1464005" cy="1377525"/>
              <a:chOff x="0" y="0"/>
              <a:chExt cx="461455" cy="434197"/>
            </a:xfrm>
          </p:grpSpPr>
          <p:sp>
            <p:nvSpPr>
              <p:cNvPr id="40" name="Freeform 40"/>
              <p:cNvSpPr/>
              <p:nvPr/>
            </p:nvSpPr>
            <p:spPr>
              <a:xfrm>
                <a:off x="0" y="0"/>
                <a:ext cx="461455" cy="434197"/>
              </a:xfrm>
              <a:custGeom>
                <a:avLst/>
                <a:gdLst/>
                <a:ahLst/>
                <a:cxnLst/>
                <a:rect l="l" t="t" r="r" b="b"/>
                <a:pathLst>
                  <a:path w="461455" h="434197">
                    <a:moveTo>
                      <a:pt x="0" y="0"/>
                    </a:moveTo>
                    <a:lnTo>
                      <a:pt x="461455" y="0"/>
                    </a:lnTo>
                    <a:lnTo>
                      <a:pt x="461455" y="434197"/>
                    </a:lnTo>
                    <a:lnTo>
                      <a:pt x="0" y="434197"/>
                    </a:lnTo>
                    <a:close/>
                  </a:path>
                </a:pathLst>
              </a:custGeom>
              <a:solidFill>
                <a:srgbClr val="FDDA7F"/>
              </a:solidFill>
            </p:spPr>
            <p:txBody>
              <a:bodyPr/>
              <a:lstStyle/>
              <a:p>
                <a:endParaRPr lang="en-US" sz="1200"/>
              </a:p>
            </p:txBody>
          </p:sp>
          <p:sp>
            <p:nvSpPr>
              <p:cNvPr id="41" name="TextBox 41"/>
              <p:cNvSpPr txBox="1"/>
              <p:nvPr/>
            </p:nvSpPr>
            <p:spPr>
              <a:xfrm>
                <a:off x="0" y="-76200"/>
                <a:ext cx="461455" cy="510397"/>
              </a:xfrm>
              <a:prstGeom prst="rect">
                <a:avLst/>
              </a:prstGeom>
            </p:spPr>
            <p:txBody>
              <a:bodyPr lIns="26295" tIns="26295" rIns="26295" bIns="26295" rtlCol="0" anchor="ctr"/>
              <a:lstStyle/>
              <a:p>
                <a:pPr algn="ctr">
                  <a:lnSpc>
                    <a:spcPts val="1867"/>
                  </a:lnSpc>
                </a:pPr>
                <a:endParaRPr sz="1200"/>
              </a:p>
            </p:txBody>
          </p:sp>
        </p:grpSp>
        <p:grpSp>
          <p:nvGrpSpPr>
            <p:cNvPr id="42" name="Group 42"/>
            <p:cNvGrpSpPr/>
            <p:nvPr/>
          </p:nvGrpSpPr>
          <p:grpSpPr>
            <a:xfrm>
              <a:off x="13801" y="906690"/>
              <a:ext cx="1532953" cy="1464005"/>
              <a:chOff x="0" y="0"/>
              <a:chExt cx="483188" cy="461455"/>
            </a:xfrm>
          </p:grpSpPr>
          <p:sp>
            <p:nvSpPr>
              <p:cNvPr id="43" name="Freeform 43"/>
              <p:cNvSpPr/>
              <p:nvPr/>
            </p:nvSpPr>
            <p:spPr>
              <a:xfrm>
                <a:off x="0" y="0"/>
                <a:ext cx="483188" cy="461455"/>
              </a:xfrm>
              <a:custGeom>
                <a:avLst/>
                <a:gdLst/>
                <a:ahLst/>
                <a:cxnLst/>
                <a:rect l="l" t="t" r="r" b="b"/>
                <a:pathLst>
                  <a:path w="483188" h="461455">
                    <a:moveTo>
                      <a:pt x="0" y="0"/>
                    </a:moveTo>
                    <a:lnTo>
                      <a:pt x="483188" y="0"/>
                    </a:lnTo>
                    <a:lnTo>
                      <a:pt x="483188" y="461455"/>
                    </a:lnTo>
                    <a:lnTo>
                      <a:pt x="0" y="461455"/>
                    </a:lnTo>
                    <a:close/>
                  </a:path>
                </a:pathLst>
              </a:custGeom>
              <a:solidFill>
                <a:srgbClr val="474F59"/>
              </a:solidFill>
            </p:spPr>
            <p:txBody>
              <a:bodyPr/>
              <a:lstStyle/>
              <a:p>
                <a:endParaRPr lang="en-US" sz="1200"/>
              </a:p>
            </p:txBody>
          </p:sp>
          <p:sp>
            <p:nvSpPr>
              <p:cNvPr id="44" name="TextBox 44"/>
              <p:cNvSpPr txBox="1"/>
              <p:nvPr/>
            </p:nvSpPr>
            <p:spPr>
              <a:xfrm>
                <a:off x="0" y="-76200"/>
                <a:ext cx="483188" cy="537655"/>
              </a:xfrm>
              <a:prstGeom prst="rect">
                <a:avLst/>
              </a:prstGeom>
            </p:spPr>
            <p:txBody>
              <a:bodyPr lIns="26295" tIns="26295" rIns="26295" bIns="26295" rtlCol="0" anchor="ctr"/>
              <a:lstStyle/>
              <a:p>
                <a:pPr algn="ctr">
                  <a:lnSpc>
                    <a:spcPts val="1867"/>
                  </a:lnSpc>
                </a:pPr>
                <a:endParaRPr sz="1200"/>
              </a:p>
            </p:txBody>
          </p:sp>
        </p:grpSp>
        <p:grpSp>
          <p:nvGrpSpPr>
            <p:cNvPr id="45" name="Group 45"/>
            <p:cNvGrpSpPr/>
            <p:nvPr/>
          </p:nvGrpSpPr>
          <p:grpSpPr>
            <a:xfrm>
              <a:off x="538380" y="1788928"/>
              <a:ext cx="483795" cy="483795"/>
              <a:chOff x="0" y="0"/>
              <a:chExt cx="812800" cy="812800"/>
            </a:xfrm>
          </p:grpSpPr>
          <p:sp>
            <p:nvSpPr>
              <p:cNvPr id="46" name="Freeform 4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DA7F"/>
              </a:solidFill>
            </p:spPr>
            <p:txBody>
              <a:bodyPr/>
              <a:lstStyle/>
              <a:p>
                <a:endParaRPr lang="en-US" sz="1200"/>
              </a:p>
            </p:txBody>
          </p:sp>
          <p:sp>
            <p:nvSpPr>
              <p:cNvPr id="47" name="TextBox 47"/>
              <p:cNvSpPr txBox="1"/>
              <p:nvPr/>
            </p:nvSpPr>
            <p:spPr>
              <a:xfrm>
                <a:off x="76200" y="0"/>
                <a:ext cx="660400" cy="736600"/>
              </a:xfrm>
              <a:prstGeom prst="rect">
                <a:avLst/>
              </a:prstGeom>
            </p:spPr>
            <p:txBody>
              <a:bodyPr lIns="26295" tIns="26295" rIns="26295" bIns="26295" rtlCol="0" anchor="ctr"/>
              <a:lstStyle/>
              <a:p>
                <a:pPr algn="ctr">
                  <a:lnSpc>
                    <a:spcPts val="1867"/>
                  </a:lnSpc>
                </a:pPr>
                <a:endParaRPr sz="1200"/>
              </a:p>
            </p:txBody>
          </p:sp>
        </p:grpSp>
        <p:grpSp>
          <p:nvGrpSpPr>
            <p:cNvPr id="48" name="Group 48"/>
            <p:cNvGrpSpPr/>
            <p:nvPr/>
          </p:nvGrpSpPr>
          <p:grpSpPr>
            <a:xfrm>
              <a:off x="665363" y="2107327"/>
              <a:ext cx="222928" cy="1377525"/>
              <a:chOff x="0" y="0"/>
              <a:chExt cx="70267" cy="434197"/>
            </a:xfrm>
          </p:grpSpPr>
          <p:sp>
            <p:nvSpPr>
              <p:cNvPr id="49" name="Freeform 49"/>
              <p:cNvSpPr/>
              <p:nvPr/>
            </p:nvSpPr>
            <p:spPr>
              <a:xfrm>
                <a:off x="0" y="0"/>
                <a:ext cx="70267" cy="434197"/>
              </a:xfrm>
              <a:custGeom>
                <a:avLst/>
                <a:gdLst/>
                <a:ahLst/>
                <a:cxnLst/>
                <a:rect l="l" t="t" r="r" b="b"/>
                <a:pathLst>
                  <a:path w="70267" h="434197">
                    <a:moveTo>
                      <a:pt x="0" y="0"/>
                    </a:moveTo>
                    <a:lnTo>
                      <a:pt x="70267" y="0"/>
                    </a:lnTo>
                    <a:lnTo>
                      <a:pt x="70267" y="434197"/>
                    </a:lnTo>
                    <a:lnTo>
                      <a:pt x="0" y="434197"/>
                    </a:lnTo>
                    <a:close/>
                  </a:path>
                </a:pathLst>
              </a:custGeom>
              <a:solidFill>
                <a:srgbClr val="FDDA7F"/>
              </a:solidFill>
            </p:spPr>
            <p:txBody>
              <a:bodyPr/>
              <a:lstStyle/>
              <a:p>
                <a:endParaRPr lang="en-US" sz="1200"/>
              </a:p>
            </p:txBody>
          </p:sp>
          <p:sp>
            <p:nvSpPr>
              <p:cNvPr id="50" name="TextBox 50"/>
              <p:cNvSpPr txBox="1"/>
              <p:nvPr/>
            </p:nvSpPr>
            <p:spPr>
              <a:xfrm>
                <a:off x="0" y="-76200"/>
                <a:ext cx="70267" cy="510397"/>
              </a:xfrm>
              <a:prstGeom prst="rect">
                <a:avLst/>
              </a:prstGeom>
            </p:spPr>
            <p:txBody>
              <a:bodyPr lIns="26295" tIns="26295" rIns="26295" bIns="26295" rtlCol="0" anchor="ctr"/>
              <a:lstStyle/>
              <a:p>
                <a:pPr algn="ctr">
                  <a:lnSpc>
                    <a:spcPts val="1867"/>
                  </a:lnSpc>
                </a:pPr>
                <a:endParaRPr sz="1200"/>
              </a:p>
            </p:txBody>
          </p:sp>
        </p:grpSp>
        <p:grpSp>
          <p:nvGrpSpPr>
            <p:cNvPr id="51" name="Group 51"/>
            <p:cNvGrpSpPr/>
            <p:nvPr/>
          </p:nvGrpSpPr>
          <p:grpSpPr>
            <a:xfrm>
              <a:off x="1546755" y="1366040"/>
              <a:ext cx="483795" cy="483795"/>
              <a:chOff x="0" y="0"/>
              <a:chExt cx="812800" cy="812800"/>
            </a:xfrm>
          </p:grpSpPr>
          <p:sp>
            <p:nvSpPr>
              <p:cNvPr id="52" name="Freeform 5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74F59"/>
              </a:solidFill>
            </p:spPr>
            <p:txBody>
              <a:bodyPr/>
              <a:lstStyle/>
              <a:p>
                <a:endParaRPr lang="en-US" sz="1200"/>
              </a:p>
            </p:txBody>
          </p:sp>
          <p:sp>
            <p:nvSpPr>
              <p:cNvPr id="53" name="TextBox 53"/>
              <p:cNvSpPr txBox="1"/>
              <p:nvPr/>
            </p:nvSpPr>
            <p:spPr>
              <a:xfrm>
                <a:off x="76200" y="0"/>
                <a:ext cx="660400" cy="736600"/>
              </a:xfrm>
              <a:prstGeom prst="rect">
                <a:avLst/>
              </a:prstGeom>
            </p:spPr>
            <p:txBody>
              <a:bodyPr lIns="26295" tIns="26295" rIns="26295" bIns="26295" rtlCol="0" anchor="ctr"/>
              <a:lstStyle/>
              <a:p>
                <a:pPr algn="ctr">
                  <a:lnSpc>
                    <a:spcPts val="1867"/>
                  </a:lnSpc>
                </a:pPr>
                <a:endParaRPr sz="1200"/>
              </a:p>
            </p:txBody>
          </p:sp>
        </p:grpSp>
        <p:grpSp>
          <p:nvGrpSpPr>
            <p:cNvPr id="54" name="Group 54"/>
            <p:cNvGrpSpPr/>
            <p:nvPr/>
          </p:nvGrpSpPr>
          <p:grpSpPr>
            <a:xfrm rot="-5400000">
              <a:off x="910712" y="893195"/>
              <a:ext cx="222928" cy="1377525"/>
              <a:chOff x="0" y="0"/>
              <a:chExt cx="70267" cy="434197"/>
            </a:xfrm>
          </p:grpSpPr>
          <p:sp>
            <p:nvSpPr>
              <p:cNvPr id="55" name="Freeform 55"/>
              <p:cNvSpPr/>
              <p:nvPr/>
            </p:nvSpPr>
            <p:spPr>
              <a:xfrm>
                <a:off x="0" y="0"/>
                <a:ext cx="70267" cy="434197"/>
              </a:xfrm>
              <a:custGeom>
                <a:avLst/>
                <a:gdLst/>
                <a:ahLst/>
                <a:cxnLst/>
                <a:rect l="l" t="t" r="r" b="b"/>
                <a:pathLst>
                  <a:path w="70267" h="434197">
                    <a:moveTo>
                      <a:pt x="0" y="0"/>
                    </a:moveTo>
                    <a:lnTo>
                      <a:pt x="70267" y="0"/>
                    </a:lnTo>
                    <a:lnTo>
                      <a:pt x="70267" y="434197"/>
                    </a:lnTo>
                    <a:lnTo>
                      <a:pt x="0" y="434197"/>
                    </a:lnTo>
                    <a:close/>
                  </a:path>
                </a:pathLst>
              </a:custGeom>
              <a:solidFill>
                <a:srgbClr val="474F59"/>
              </a:solidFill>
            </p:spPr>
            <p:txBody>
              <a:bodyPr/>
              <a:lstStyle/>
              <a:p>
                <a:endParaRPr lang="en-US" sz="1200"/>
              </a:p>
            </p:txBody>
          </p:sp>
          <p:sp>
            <p:nvSpPr>
              <p:cNvPr id="56" name="TextBox 56"/>
              <p:cNvSpPr txBox="1"/>
              <p:nvPr/>
            </p:nvSpPr>
            <p:spPr>
              <a:xfrm>
                <a:off x="0" y="-76200"/>
                <a:ext cx="70267" cy="510397"/>
              </a:xfrm>
              <a:prstGeom prst="rect">
                <a:avLst/>
              </a:prstGeom>
            </p:spPr>
            <p:txBody>
              <a:bodyPr lIns="26295" tIns="26295" rIns="26295" bIns="26295" rtlCol="0" anchor="ctr"/>
              <a:lstStyle/>
              <a:p>
                <a:pPr algn="ctr">
                  <a:lnSpc>
                    <a:spcPts val="1867"/>
                  </a:lnSpc>
                </a:pPr>
                <a:endParaRPr sz="1200"/>
              </a:p>
            </p:txBody>
          </p:sp>
        </p:grpSp>
        <p:grpSp>
          <p:nvGrpSpPr>
            <p:cNvPr id="57" name="Group 57"/>
            <p:cNvGrpSpPr/>
            <p:nvPr/>
          </p:nvGrpSpPr>
          <p:grpSpPr>
            <a:xfrm rot="-5400000">
              <a:off x="988426" y="2370694"/>
              <a:ext cx="222928" cy="1377525"/>
              <a:chOff x="0" y="0"/>
              <a:chExt cx="70267" cy="434197"/>
            </a:xfrm>
          </p:grpSpPr>
          <p:sp>
            <p:nvSpPr>
              <p:cNvPr id="58" name="Freeform 58"/>
              <p:cNvSpPr/>
              <p:nvPr/>
            </p:nvSpPr>
            <p:spPr>
              <a:xfrm>
                <a:off x="0" y="0"/>
                <a:ext cx="70267" cy="434197"/>
              </a:xfrm>
              <a:custGeom>
                <a:avLst/>
                <a:gdLst/>
                <a:ahLst/>
                <a:cxnLst/>
                <a:rect l="l" t="t" r="r" b="b"/>
                <a:pathLst>
                  <a:path w="70267" h="434197">
                    <a:moveTo>
                      <a:pt x="0" y="0"/>
                    </a:moveTo>
                    <a:lnTo>
                      <a:pt x="70267" y="0"/>
                    </a:lnTo>
                    <a:lnTo>
                      <a:pt x="70267" y="434197"/>
                    </a:lnTo>
                    <a:lnTo>
                      <a:pt x="0" y="434197"/>
                    </a:lnTo>
                    <a:close/>
                  </a:path>
                </a:pathLst>
              </a:custGeom>
              <a:solidFill>
                <a:srgbClr val="FDDA7F"/>
              </a:solidFill>
            </p:spPr>
            <p:txBody>
              <a:bodyPr/>
              <a:lstStyle/>
              <a:p>
                <a:endParaRPr lang="en-US" sz="1200"/>
              </a:p>
            </p:txBody>
          </p:sp>
          <p:sp>
            <p:nvSpPr>
              <p:cNvPr id="59" name="TextBox 59"/>
              <p:cNvSpPr txBox="1"/>
              <p:nvPr/>
            </p:nvSpPr>
            <p:spPr>
              <a:xfrm>
                <a:off x="0" y="-76200"/>
                <a:ext cx="70267" cy="510397"/>
              </a:xfrm>
              <a:prstGeom prst="rect">
                <a:avLst/>
              </a:prstGeom>
            </p:spPr>
            <p:txBody>
              <a:bodyPr lIns="26295" tIns="26295" rIns="26295" bIns="26295" rtlCol="0" anchor="ctr"/>
              <a:lstStyle/>
              <a:p>
                <a:pPr algn="ctr">
                  <a:lnSpc>
                    <a:spcPts val="1867"/>
                  </a:lnSpc>
                </a:pPr>
                <a:endParaRPr sz="1200"/>
              </a:p>
            </p:txBody>
          </p:sp>
        </p:grpSp>
        <p:grpSp>
          <p:nvGrpSpPr>
            <p:cNvPr id="60" name="Group 60"/>
            <p:cNvGrpSpPr/>
            <p:nvPr/>
          </p:nvGrpSpPr>
          <p:grpSpPr>
            <a:xfrm>
              <a:off x="1546755" y="2817559"/>
              <a:ext cx="483795" cy="483795"/>
              <a:chOff x="0" y="0"/>
              <a:chExt cx="812800" cy="812800"/>
            </a:xfrm>
          </p:grpSpPr>
          <p:sp>
            <p:nvSpPr>
              <p:cNvPr id="61" name="Freeform 6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DA7F"/>
              </a:solidFill>
            </p:spPr>
            <p:txBody>
              <a:bodyPr/>
              <a:lstStyle/>
              <a:p>
                <a:endParaRPr lang="en-US" sz="1200"/>
              </a:p>
            </p:txBody>
          </p:sp>
          <p:sp>
            <p:nvSpPr>
              <p:cNvPr id="62" name="TextBox 62"/>
              <p:cNvSpPr txBox="1"/>
              <p:nvPr/>
            </p:nvSpPr>
            <p:spPr>
              <a:xfrm>
                <a:off x="76200" y="0"/>
                <a:ext cx="660400" cy="736600"/>
              </a:xfrm>
              <a:prstGeom prst="rect">
                <a:avLst/>
              </a:prstGeom>
            </p:spPr>
            <p:txBody>
              <a:bodyPr lIns="26295" tIns="26295" rIns="26295" bIns="26295" rtlCol="0" anchor="ctr"/>
              <a:lstStyle/>
              <a:p>
                <a:pPr algn="ctr">
                  <a:lnSpc>
                    <a:spcPts val="1867"/>
                  </a:lnSpc>
                </a:pPr>
                <a:endParaRPr sz="1200"/>
              </a:p>
            </p:txBody>
          </p:sp>
        </p:grpSp>
        <p:grpSp>
          <p:nvGrpSpPr>
            <p:cNvPr id="63" name="Group 63"/>
            <p:cNvGrpSpPr/>
            <p:nvPr/>
          </p:nvGrpSpPr>
          <p:grpSpPr>
            <a:xfrm>
              <a:off x="1970193" y="2361276"/>
              <a:ext cx="544836" cy="544836"/>
              <a:chOff x="0" y="0"/>
              <a:chExt cx="812800" cy="812800"/>
            </a:xfrm>
          </p:grpSpPr>
          <p:sp>
            <p:nvSpPr>
              <p:cNvPr id="64" name="Freeform 6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A66AC"/>
              </a:solidFill>
            </p:spPr>
            <p:txBody>
              <a:bodyPr/>
              <a:lstStyle/>
              <a:p>
                <a:endParaRPr lang="en-US" sz="1200"/>
              </a:p>
            </p:txBody>
          </p:sp>
          <p:sp>
            <p:nvSpPr>
              <p:cNvPr id="65" name="TextBox 65"/>
              <p:cNvSpPr txBox="1"/>
              <p:nvPr/>
            </p:nvSpPr>
            <p:spPr>
              <a:xfrm>
                <a:off x="76200" y="0"/>
                <a:ext cx="660400" cy="736600"/>
              </a:xfrm>
              <a:prstGeom prst="rect">
                <a:avLst/>
              </a:prstGeom>
            </p:spPr>
            <p:txBody>
              <a:bodyPr lIns="26295" tIns="26295" rIns="26295" bIns="26295" rtlCol="0" anchor="ctr"/>
              <a:lstStyle/>
              <a:p>
                <a:pPr algn="ctr">
                  <a:lnSpc>
                    <a:spcPts val="1867"/>
                  </a:lnSpc>
                </a:pPr>
                <a:endParaRPr sz="1200"/>
              </a:p>
            </p:txBody>
          </p:sp>
        </p:grpSp>
        <p:grpSp>
          <p:nvGrpSpPr>
            <p:cNvPr id="66" name="Group 66"/>
            <p:cNvGrpSpPr/>
            <p:nvPr/>
          </p:nvGrpSpPr>
          <p:grpSpPr>
            <a:xfrm>
              <a:off x="2159144" y="890772"/>
              <a:ext cx="459350" cy="459350"/>
              <a:chOff x="0" y="0"/>
              <a:chExt cx="812800" cy="812800"/>
            </a:xfrm>
          </p:grpSpPr>
          <p:sp>
            <p:nvSpPr>
              <p:cNvPr id="67" name="Freeform 6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A66AC"/>
              </a:solidFill>
            </p:spPr>
            <p:txBody>
              <a:bodyPr/>
              <a:lstStyle/>
              <a:p>
                <a:endParaRPr lang="en-US" sz="1200"/>
              </a:p>
            </p:txBody>
          </p:sp>
          <p:sp>
            <p:nvSpPr>
              <p:cNvPr id="68" name="TextBox 68"/>
              <p:cNvSpPr txBox="1"/>
              <p:nvPr/>
            </p:nvSpPr>
            <p:spPr>
              <a:xfrm>
                <a:off x="76200" y="0"/>
                <a:ext cx="660400" cy="736600"/>
              </a:xfrm>
              <a:prstGeom prst="rect">
                <a:avLst/>
              </a:prstGeom>
            </p:spPr>
            <p:txBody>
              <a:bodyPr lIns="26295" tIns="26295" rIns="26295" bIns="26295" rtlCol="0" anchor="ctr"/>
              <a:lstStyle/>
              <a:p>
                <a:pPr algn="ctr">
                  <a:lnSpc>
                    <a:spcPts val="1867"/>
                  </a:lnSpc>
                </a:pPr>
                <a:endParaRPr sz="1200"/>
              </a:p>
            </p:txBody>
          </p:sp>
        </p:grpSp>
        <p:grpSp>
          <p:nvGrpSpPr>
            <p:cNvPr id="69" name="Group 69"/>
            <p:cNvGrpSpPr/>
            <p:nvPr/>
          </p:nvGrpSpPr>
          <p:grpSpPr>
            <a:xfrm rot="-1321263">
              <a:off x="2765592" y="483053"/>
              <a:ext cx="210721" cy="1377525"/>
              <a:chOff x="0" y="0"/>
              <a:chExt cx="66420" cy="434197"/>
            </a:xfrm>
          </p:grpSpPr>
          <p:sp>
            <p:nvSpPr>
              <p:cNvPr id="70" name="Freeform 70"/>
              <p:cNvSpPr/>
              <p:nvPr/>
            </p:nvSpPr>
            <p:spPr>
              <a:xfrm>
                <a:off x="0" y="0"/>
                <a:ext cx="66420" cy="434197"/>
              </a:xfrm>
              <a:custGeom>
                <a:avLst/>
                <a:gdLst/>
                <a:ahLst/>
                <a:cxnLst/>
                <a:rect l="l" t="t" r="r" b="b"/>
                <a:pathLst>
                  <a:path w="66420" h="434197">
                    <a:moveTo>
                      <a:pt x="0" y="0"/>
                    </a:moveTo>
                    <a:lnTo>
                      <a:pt x="66420" y="0"/>
                    </a:lnTo>
                    <a:lnTo>
                      <a:pt x="66420" y="434197"/>
                    </a:lnTo>
                    <a:lnTo>
                      <a:pt x="0" y="434197"/>
                    </a:lnTo>
                    <a:close/>
                  </a:path>
                </a:pathLst>
              </a:custGeom>
              <a:solidFill>
                <a:srgbClr val="DAD9D8"/>
              </a:solidFill>
            </p:spPr>
            <p:txBody>
              <a:bodyPr/>
              <a:lstStyle/>
              <a:p>
                <a:endParaRPr lang="en-US" sz="1200"/>
              </a:p>
            </p:txBody>
          </p:sp>
          <p:sp>
            <p:nvSpPr>
              <p:cNvPr id="71" name="TextBox 71"/>
              <p:cNvSpPr txBox="1"/>
              <p:nvPr/>
            </p:nvSpPr>
            <p:spPr>
              <a:xfrm>
                <a:off x="0" y="-76200"/>
                <a:ext cx="66420" cy="510397"/>
              </a:xfrm>
              <a:prstGeom prst="rect">
                <a:avLst/>
              </a:prstGeom>
            </p:spPr>
            <p:txBody>
              <a:bodyPr lIns="26295" tIns="26295" rIns="26295" bIns="26295" rtlCol="0" anchor="ctr"/>
              <a:lstStyle/>
              <a:p>
                <a:pPr algn="ctr">
                  <a:lnSpc>
                    <a:spcPts val="1867"/>
                  </a:lnSpc>
                </a:pPr>
                <a:endParaRPr sz="1200"/>
              </a:p>
            </p:txBody>
          </p:sp>
        </p:grpSp>
        <p:grpSp>
          <p:nvGrpSpPr>
            <p:cNvPr id="72" name="Group 72"/>
            <p:cNvGrpSpPr/>
            <p:nvPr/>
          </p:nvGrpSpPr>
          <p:grpSpPr>
            <a:xfrm>
              <a:off x="2935597" y="1694366"/>
              <a:ext cx="483795" cy="483795"/>
              <a:chOff x="0" y="0"/>
              <a:chExt cx="812800" cy="812800"/>
            </a:xfrm>
          </p:grpSpPr>
          <p:sp>
            <p:nvSpPr>
              <p:cNvPr id="73" name="Freeform 7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AD9D8"/>
              </a:solidFill>
            </p:spPr>
            <p:txBody>
              <a:bodyPr/>
              <a:lstStyle/>
              <a:p>
                <a:endParaRPr lang="en-US" sz="1200"/>
              </a:p>
            </p:txBody>
          </p:sp>
          <p:sp>
            <p:nvSpPr>
              <p:cNvPr id="74" name="TextBox 74"/>
              <p:cNvSpPr txBox="1"/>
              <p:nvPr/>
            </p:nvSpPr>
            <p:spPr>
              <a:xfrm>
                <a:off x="76200" y="0"/>
                <a:ext cx="660400" cy="736600"/>
              </a:xfrm>
              <a:prstGeom prst="rect">
                <a:avLst/>
              </a:prstGeom>
            </p:spPr>
            <p:txBody>
              <a:bodyPr lIns="26295" tIns="26295" rIns="26295" bIns="26295" rtlCol="0" anchor="ctr"/>
              <a:lstStyle/>
              <a:p>
                <a:pPr algn="ctr">
                  <a:lnSpc>
                    <a:spcPts val="1867"/>
                  </a:lnSpc>
                </a:pPr>
                <a:endParaRPr sz="1200"/>
              </a:p>
            </p:txBody>
          </p:sp>
        </p:grpSp>
        <p:grpSp>
          <p:nvGrpSpPr>
            <p:cNvPr id="75" name="Group 75"/>
            <p:cNvGrpSpPr/>
            <p:nvPr/>
          </p:nvGrpSpPr>
          <p:grpSpPr>
            <a:xfrm rot="-6472562">
              <a:off x="2164534" y="975869"/>
              <a:ext cx="216955" cy="439081"/>
              <a:chOff x="0" y="0"/>
              <a:chExt cx="68384" cy="138399"/>
            </a:xfrm>
          </p:grpSpPr>
          <p:sp>
            <p:nvSpPr>
              <p:cNvPr id="76" name="Freeform 76"/>
              <p:cNvSpPr/>
              <p:nvPr/>
            </p:nvSpPr>
            <p:spPr>
              <a:xfrm>
                <a:off x="0" y="0"/>
                <a:ext cx="68384" cy="138399"/>
              </a:xfrm>
              <a:custGeom>
                <a:avLst/>
                <a:gdLst/>
                <a:ahLst/>
                <a:cxnLst/>
                <a:rect l="l" t="t" r="r" b="b"/>
                <a:pathLst>
                  <a:path w="68384" h="138399">
                    <a:moveTo>
                      <a:pt x="0" y="0"/>
                    </a:moveTo>
                    <a:lnTo>
                      <a:pt x="68384" y="0"/>
                    </a:lnTo>
                    <a:lnTo>
                      <a:pt x="68384" y="138399"/>
                    </a:lnTo>
                    <a:lnTo>
                      <a:pt x="0" y="138399"/>
                    </a:lnTo>
                    <a:close/>
                  </a:path>
                </a:pathLst>
              </a:custGeom>
              <a:solidFill>
                <a:srgbClr val="4A66AC"/>
              </a:solidFill>
            </p:spPr>
            <p:txBody>
              <a:bodyPr/>
              <a:lstStyle/>
              <a:p>
                <a:endParaRPr lang="en-US" sz="1200"/>
              </a:p>
            </p:txBody>
          </p:sp>
          <p:sp>
            <p:nvSpPr>
              <p:cNvPr id="77" name="TextBox 77"/>
              <p:cNvSpPr txBox="1"/>
              <p:nvPr/>
            </p:nvSpPr>
            <p:spPr>
              <a:xfrm>
                <a:off x="0" y="-76200"/>
                <a:ext cx="68384" cy="214599"/>
              </a:xfrm>
              <a:prstGeom prst="rect">
                <a:avLst/>
              </a:prstGeom>
            </p:spPr>
            <p:txBody>
              <a:bodyPr lIns="26295" tIns="26295" rIns="26295" bIns="26295" rtlCol="0" anchor="ctr"/>
              <a:lstStyle/>
              <a:p>
                <a:pPr algn="ctr">
                  <a:lnSpc>
                    <a:spcPts val="1867"/>
                  </a:lnSpc>
                </a:pPr>
                <a:endParaRPr sz="1200"/>
              </a:p>
            </p:txBody>
          </p:sp>
        </p:grpSp>
        <p:sp>
          <p:nvSpPr>
            <p:cNvPr id="78" name="Freeform 78"/>
            <p:cNvSpPr/>
            <p:nvPr/>
          </p:nvSpPr>
          <p:spPr>
            <a:xfrm>
              <a:off x="0" y="0"/>
              <a:ext cx="3828962" cy="3872528"/>
            </a:xfrm>
            <a:custGeom>
              <a:avLst/>
              <a:gdLst/>
              <a:ahLst/>
              <a:cxnLst/>
              <a:rect l="l" t="t" r="r" b="b"/>
              <a:pathLst>
                <a:path w="3828962" h="3872528">
                  <a:moveTo>
                    <a:pt x="0" y="0"/>
                  </a:moveTo>
                  <a:lnTo>
                    <a:pt x="3828962" y="0"/>
                  </a:lnTo>
                  <a:lnTo>
                    <a:pt x="3828962" y="3872528"/>
                  </a:lnTo>
                  <a:lnTo>
                    <a:pt x="0" y="387252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sz="1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625624" y="-2151377"/>
            <a:ext cx="12209364" cy="12105103"/>
            <a:chOff x="0" y="0"/>
            <a:chExt cx="24418728" cy="24210205"/>
          </a:xfrm>
        </p:grpSpPr>
        <p:sp>
          <p:nvSpPr>
            <p:cNvPr id="3" name="Freeform 3"/>
            <p:cNvSpPr/>
            <p:nvPr/>
          </p:nvSpPr>
          <p:spPr>
            <a:xfrm rot="1634365">
              <a:off x="3546951" y="3338429"/>
              <a:ext cx="17787348" cy="17787348"/>
            </a:xfrm>
            <a:custGeom>
              <a:avLst/>
              <a:gdLst/>
              <a:ahLst/>
              <a:cxnLst/>
              <a:rect l="l" t="t" r="r" b="b"/>
              <a:pathLst>
                <a:path w="17787348" h="17787348">
                  <a:moveTo>
                    <a:pt x="0" y="0"/>
                  </a:moveTo>
                  <a:lnTo>
                    <a:pt x="17787348" y="0"/>
                  </a:lnTo>
                  <a:lnTo>
                    <a:pt x="17787348" y="17787348"/>
                  </a:lnTo>
                  <a:lnTo>
                    <a:pt x="0" y="177873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Freeform 4"/>
            <p:cNvSpPr/>
            <p:nvPr/>
          </p:nvSpPr>
          <p:spPr>
            <a:xfrm rot="1634365">
              <a:off x="3084429" y="3084429"/>
              <a:ext cx="17787348" cy="17787348"/>
            </a:xfrm>
            <a:custGeom>
              <a:avLst/>
              <a:gdLst/>
              <a:ahLst/>
              <a:cxnLst/>
              <a:rect l="l" t="t" r="r" b="b"/>
              <a:pathLst>
                <a:path w="17787348" h="17787348">
                  <a:moveTo>
                    <a:pt x="0" y="0"/>
                  </a:moveTo>
                  <a:lnTo>
                    <a:pt x="17787348" y="0"/>
                  </a:lnTo>
                  <a:lnTo>
                    <a:pt x="17787348" y="17787348"/>
                  </a:lnTo>
                  <a:lnTo>
                    <a:pt x="0" y="177873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grpSp>
      <p:grpSp>
        <p:nvGrpSpPr>
          <p:cNvPr id="5" name="Group 5"/>
          <p:cNvGrpSpPr/>
          <p:nvPr/>
        </p:nvGrpSpPr>
        <p:grpSpPr>
          <a:xfrm rot="-10800000">
            <a:off x="-1020057" y="-145069"/>
            <a:ext cx="3376635" cy="7172249"/>
            <a:chOff x="0" y="0"/>
            <a:chExt cx="1333979" cy="2833481"/>
          </a:xfrm>
        </p:grpSpPr>
        <p:sp>
          <p:nvSpPr>
            <p:cNvPr id="6" name="Freeform 6"/>
            <p:cNvSpPr/>
            <p:nvPr/>
          </p:nvSpPr>
          <p:spPr>
            <a:xfrm>
              <a:off x="0" y="0"/>
              <a:ext cx="1333979" cy="2833481"/>
            </a:xfrm>
            <a:custGeom>
              <a:avLst/>
              <a:gdLst/>
              <a:ahLst/>
              <a:cxnLst/>
              <a:rect l="l" t="t" r="r" b="b"/>
              <a:pathLst>
                <a:path w="1333979" h="2833481">
                  <a:moveTo>
                    <a:pt x="0" y="0"/>
                  </a:moveTo>
                  <a:lnTo>
                    <a:pt x="1333979" y="0"/>
                  </a:lnTo>
                  <a:lnTo>
                    <a:pt x="1333979" y="2833481"/>
                  </a:lnTo>
                  <a:lnTo>
                    <a:pt x="0" y="2833481"/>
                  </a:lnTo>
                  <a:close/>
                </a:path>
              </a:pathLst>
            </a:custGeom>
            <a:gradFill rotWithShape="1">
              <a:gsLst>
                <a:gs pos="0">
                  <a:srgbClr val="4A66AC">
                    <a:alpha val="100000"/>
                  </a:srgbClr>
                </a:gs>
                <a:gs pos="100000">
                  <a:srgbClr val="242852">
                    <a:alpha val="100000"/>
                  </a:srgbClr>
                </a:gs>
              </a:gsLst>
              <a:lin ang="0"/>
            </a:gradFill>
          </p:spPr>
          <p:txBody>
            <a:bodyPr/>
            <a:lstStyle/>
            <a:p>
              <a:endParaRPr lang="en-US" sz="1200"/>
            </a:p>
          </p:txBody>
        </p:sp>
        <p:sp>
          <p:nvSpPr>
            <p:cNvPr id="7" name="TextBox 7"/>
            <p:cNvSpPr txBox="1"/>
            <p:nvPr/>
          </p:nvSpPr>
          <p:spPr>
            <a:xfrm>
              <a:off x="0" y="-38100"/>
              <a:ext cx="1333979" cy="2871581"/>
            </a:xfrm>
            <a:prstGeom prst="rect">
              <a:avLst/>
            </a:prstGeom>
          </p:spPr>
          <p:txBody>
            <a:bodyPr lIns="33867" tIns="33867" rIns="33867" bIns="33867" rtlCol="0" anchor="ctr"/>
            <a:lstStyle/>
            <a:p>
              <a:pPr algn="ctr">
                <a:lnSpc>
                  <a:spcPts val="1997"/>
                </a:lnSpc>
              </a:pPr>
              <a:endParaRPr sz="1200"/>
            </a:p>
          </p:txBody>
        </p:sp>
      </p:grpSp>
      <p:grpSp>
        <p:nvGrpSpPr>
          <p:cNvPr id="8" name="Group 8"/>
          <p:cNvGrpSpPr/>
          <p:nvPr/>
        </p:nvGrpSpPr>
        <p:grpSpPr>
          <a:xfrm>
            <a:off x="5029746" y="670733"/>
            <a:ext cx="3295094" cy="2472212"/>
            <a:chOff x="0" y="0"/>
            <a:chExt cx="1828415" cy="1371806"/>
          </a:xfrm>
        </p:grpSpPr>
        <p:sp>
          <p:nvSpPr>
            <p:cNvPr id="9" name="Freeform 9"/>
            <p:cNvSpPr/>
            <p:nvPr/>
          </p:nvSpPr>
          <p:spPr>
            <a:xfrm>
              <a:off x="0" y="0"/>
              <a:ext cx="1828415" cy="1371806"/>
            </a:xfrm>
            <a:custGeom>
              <a:avLst/>
              <a:gdLst/>
              <a:ahLst/>
              <a:cxnLst/>
              <a:rect l="l" t="t" r="r" b="b"/>
              <a:pathLst>
                <a:path w="1828415" h="1371806">
                  <a:moveTo>
                    <a:pt x="56389" y="0"/>
                  </a:moveTo>
                  <a:lnTo>
                    <a:pt x="1772027" y="0"/>
                  </a:lnTo>
                  <a:cubicBezTo>
                    <a:pt x="1803169" y="0"/>
                    <a:pt x="1828415" y="25246"/>
                    <a:pt x="1828415" y="56389"/>
                  </a:cubicBezTo>
                  <a:lnTo>
                    <a:pt x="1828415" y="1315417"/>
                  </a:lnTo>
                  <a:cubicBezTo>
                    <a:pt x="1828415" y="1346560"/>
                    <a:pt x="1803169" y="1371806"/>
                    <a:pt x="1772027" y="1371806"/>
                  </a:cubicBezTo>
                  <a:lnTo>
                    <a:pt x="56389" y="1371806"/>
                  </a:lnTo>
                  <a:cubicBezTo>
                    <a:pt x="25246" y="1371806"/>
                    <a:pt x="0" y="1346560"/>
                    <a:pt x="0" y="1315417"/>
                  </a:cubicBezTo>
                  <a:lnTo>
                    <a:pt x="0" y="56389"/>
                  </a:lnTo>
                  <a:cubicBezTo>
                    <a:pt x="0" y="25246"/>
                    <a:pt x="25246" y="0"/>
                    <a:pt x="56389" y="0"/>
                  </a:cubicBezTo>
                  <a:close/>
                </a:path>
              </a:pathLst>
            </a:custGeom>
            <a:solidFill>
              <a:srgbClr val="242852"/>
            </a:solidFill>
          </p:spPr>
          <p:txBody>
            <a:bodyPr/>
            <a:lstStyle/>
            <a:p>
              <a:endParaRPr lang="en-US" sz="1200"/>
            </a:p>
          </p:txBody>
        </p:sp>
        <p:sp>
          <p:nvSpPr>
            <p:cNvPr id="10" name="TextBox 10"/>
            <p:cNvSpPr txBox="1"/>
            <p:nvPr/>
          </p:nvSpPr>
          <p:spPr>
            <a:xfrm>
              <a:off x="0" y="-28575"/>
              <a:ext cx="1828415" cy="1400381"/>
            </a:xfrm>
            <a:prstGeom prst="rect">
              <a:avLst/>
            </a:prstGeom>
          </p:spPr>
          <p:txBody>
            <a:bodyPr lIns="31913" tIns="31913" rIns="31913" bIns="31913" rtlCol="0" anchor="ctr"/>
            <a:lstStyle/>
            <a:p>
              <a:pPr algn="ctr">
                <a:lnSpc>
                  <a:spcPts val="1319"/>
                </a:lnSpc>
              </a:pPr>
              <a:endParaRPr sz="1200"/>
            </a:p>
          </p:txBody>
        </p:sp>
      </p:grpSp>
      <p:grpSp>
        <p:nvGrpSpPr>
          <p:cNvPr id="11" name="Group 11"/>
          <p:cNvGrpSpPr/>
          <p:nvPr/>
        </p:nvGrpSpPr>
        <p:grpSpPr>
          <a:xfrm>
            <a:off x="8362671" y="3184689"/>
            <a:ext cx="3295094" cy="2472212"/>
            <a:chOff x="0" y="0"/>
            <a:chExt cx="1828415" cy="1371806"/>
          </a:xfrm>
        </p:grpSpPr>
        <p:sp>
          <p:nvSpPr>
            <p:cNvPr id="12" name="Freeform 12"/>
            <p:cNvSpPr/>
            <p:nvPr/>
          </p:nvSpPr>
          <p:spPr>
            <a:xfrm>
              <a:off x="0" y="0"/>
              <a:ext cx="1828415" cy="1371806"/>
            </a:xfrm>
            <a:custGeom>
              <a:avLst/>
              <a:gdLst/>
              <a:ahLst/>
              <a:cxnLst/>
              <a:rect l="l" t="t" r="r" b="b"/>
              <a:pathLst>
                <a:path w="1828415" h="1371806">
                  <a:moveTo>
                    <a:pt x="56389" y="0"/>
                  </a:moveTo>
                  <a:lnTo>
                    <a:pt x="1772027" y="0"/>
                  </a:lnTo>
                  <a:cubicBezTo>
                    <a:pt x="1803169" y="0"/>
                    <a:pt x="1828415" y="25246"/>
                    <a:pt x="1828415" y="56389"/>
                  </a:cubicBezTo>
                  <a:lnTo>
                    <a:pt x="1828415" y="1315417"/>
                  </a:lnTo>
                  <a:cubicBezTo>
                    <a:pt x="1828415" y="1346560"/>
                    <a:pt x="1803169" y="1371806"/>
                    <a:pt x="1772027" y="1371806"/>
                  </a:cubicBezTo>
                  <a:lnTo>
                    <a:pt x="56389" y="1371806"/>
                  </a:lnTo>
                  <a:cubicBezTo>
                    <a:pt x="25246" y="1371806"/>
                    <a:pt x="0" y="1346560"/>
                    <a:pt x="0" y="1315417"/>
                  </a:cubicBezTo>
                  <a:lnTo>
                    <a:pt x="0" y="56389"/>
                  </a:lnTo>
                  <a:cubicBezTo>
                    <a:pt x="0" y="25246"/>
                    <a:pt x="25246" y="0"/>
                    <a:pt x="56389" y="0"/>
                  </a:cubicBezTo>
                  <a:close/>
                </a:path>
              </a:pathLst>
            </a:custGeom>
            <a:solidFill>
              <a:srgbClr val="242852"/>
            </a:solidFill>
          </p:spPr>
          <p:txBody>
            <a:bodyPr/>
            <a:lstStyle/>
            <a:p>
              <a:endParaRPr lang="en-US" sz="1200"/>
            </a:p>
          </p:txBody>
        </p:sp>
        <p:sp>
          <p:nvSpPr>
            <p:cNvPr id="13" name="TextBox 13"/>
            <p:cNvSpPr txBox="1"/>
            <p:nvPr/>
          </p:nvSpPr>
          <p:spPr>
            <a:xfrm>
              <a:off x="0" y="-28575"/>
              <a:ext cx="1828415" cy="1400381"/>
            </a:xfrm>
            <a:prstGeom prst="rect">
              <a:avLst/>
            </a:prstGeom>
          </p:spPr>
          <p:txBody>
            <a:bodyPr lIns="31913" tIns="31913" rIns="31913" bIns="31913" rtlCol="0" anchor="ctr"/>
            <a:lstStyle/>
            <a:p>
              <a:pPr algn="ctr">
                <a:lnSpc>
                  <a:spcPts val="1319"/>
                </a:lnSpc>
              </a:pPr>
              <a:endParaRPr sz="1200"/>
            </a:p>
          </p:txBody>
        </p:sp>
      </p:grpSp>
      <p:grpSp>
        <p:nvGrpSpPr>
          <p:cNvPr id="14" name="Group 14"/>
          <p:cNvGrpSpPr/>
          <p:nvPr/>
        </p:nvGrpSpPr>
        <p:grpSpPr>
          <a:xfrm>
            <a:off x="8362671" y="670733"/>
            <a:ext cx="3295094" cy="2472212"/>
            <a:chOff x="0" y="0"/>
            <a:chExt cx="1828415" cy="1371806"/>
          </a:xfrm>
        </p:grpSpPr>
        <p:sp>
          <p:nvSpPr>
            <p:cNvPr id="15" name="Freeform 15"/>
            <p:cNvSpPr/>
            <p:nvPr/>
          </p:nvSpPr>
          <p:spPr>
            <a:xfrm>
              <a:off x="0" y="0"/>
              <a:ext cx="1828415" cy="1371806"/>
            </a:xfrm>
            <a:custGeom>
              <a:avLst/>
              <a:gdLst/>
              <a:ahLst/>
              <a:cxnLst/>
              <a:rect l="l" t="t" r="r" b="b"/>
              <a:pathLst>
                <a:path w="1828415" h="1371806">
                  <a:moveTo>
                    <a:pt x="56389" y="0"/>
                  </a:moveTo>
                  <a:lnTo>
                    <a:pt x="1772027" y="0"/>
                  </a:lnTo>
                  <a:cubicBezTo>
                    <a:pt x="1803169" y="0"/>
                    <a:pt x="1828415" y="25246"/>
                    <a:pt x="1828415" y="56389"/>
                  </a:cubicBezTo>
                  <a:lnTo>
                    <a:pt x="1828415" y="1315417"/>
                  </a:lnTo>
                  <a:cubicBezTo>
                    <a:pt x="1828415" y="1346560"/>
                    <a:pt x="1803169" y="1371806"/>
                    <a:pt x="1772027" y="1371806"/>
                  </a:cubicBezTo>
                  <a:lnTo>
                    <a:pt x="56389" y="1371806"/>
                  </a:lnTo>
                  <a:cubicBezTo>
                    <a:pt x="25246" y="1371806"/>
                    <a:pt x="0" y="1346560"/>
                    <a:pt x="0" y="1315417"/>
                  </a:cubicBezTo>
                  <a:lnTo>
                    <a:pt x="0" y="56389"/>
                  </a:lnTo>
                  <a:cubicBezTo>
                    <a:pt x="0" y="25246"/>
                    <a:pt x="25246" y="0"/>
                    <a:pt x="56389" y="0"/>
                  </a:cubicBezTo>
                  <a:close/>
                </a:path>
              </a:pathLst>
            </a:custGeom>
            <a:solidFill>
              <a:srgbClr val="4A66AC"/>
            </a:solidFill>
          </p:spPr>
          <p:txBody>
            <a:bodyPr/>
            <a:lstStyle/>
            <a:p>
              <a:endParaRPr lang="en-US" sz="1200"/>
            </a:p>
          </p:txBody>
        </p:sp>
        <p:sp>
          <p:nvSpPr>
            <p:cNvPr id="16" name="TextBox 16"/>
            <p:cNvSpPr txBox="1"/>
            <p:nvPr/>
          </p:nvSpPr>
          <p:spPr>
            <a:xfrm>
              <a:off x="0" y="-28575"/>
              <a:ext cx="1828415" cy="1400381"/>
            </a:xfrm>
            <a:prstGeom prst="rect">
              <a:avLst/>
            </a:prstGeom>
          </p:spPr>
          <p:txBody>
            <a:bodyPr lIns="31913" tIns="31913" rIns="31913" bIns="31913" rtlCol="0" anchor="ctr"/>
            <a:lstStyle/>
            <a:p>
              <a:pPr algn="ctr">
                <a:lnSpc>
                  <a:spcPts val="1319"/>
                </a:lnSpc>
              </a:pPr>
              <a:endParaRPr sz="1200"/>
            </a:p>
          </p:txBody>
        </p:sp>
      </p:grpSp>
      <p:grpSp>
        <p:nvGrpSpPr>
          <p:cNvPr id="17" name="Group 17"/>
          <p:cNvGrpSpPr/>
          <p:nvPr/>
        </p:nvGrpSpPr>
        <p:grpSpPr>
          <a:xfrm>
            <a:off x="5029746" y="3178794"/>
            <a:ext cx="3295094" cy="2472212"/>
            <a:chOff x="0" y="0"/>
            <a:chExt cx="1828415" cy="1371806"/>
          </a:xfrm>
        </p:grpSpPr>
        <p:sp>
          <p:nvSpPr>
            <p:cNvPr id="18" name="Freeform 18"/>
            <p:cNvSpPr/>
            <p:nvPr/>
          </p:nvSpPr>
          <p:spPr>
            <a:xfrm>
              <a:off x="0" y="0"/>
              <a:ext cx="1828415" cy="1371806"/>
            </a:xfrm>
            <a:custGeom>
              <a:avLst/>
              <a:gdLst/>
              <a:ahLst/>
              <a:cxnLst/>
              <a:rect l="l" t="t" r="r" b="b"/>
              <a:pathLst>
                <a:path w="1828415" h="1371806">
                  <a:moveTo>
                    <a:pt x="56389" y="0"/>
                  </a:moveTo>
                  <a:lnTo>
                    <a:pt x="1772027" y="0"/>
                  </a:lnTo>
                  <a:cubicBezTo>
                    <a:pt x="1803169" y="0"/>
                    <a:pt x="1828415" y="25246"/>
                    <a:pt x="1828415" y="56389"/>
                  </a:cubicBezTo>
                  <a:lnTo>
                    <a:pt x="1828415" y="1315417"/>
                  </a:lnTo>
                  <a:cubicBezTo>
                    <a:pt x="1828415" y="1346560"/>
                    <a:pt x="1803169" y="1371806"/>
                    <a:pt x="1772027" y="1371806"/>
                  </a:cubicBezTo>
                  <a:lnTo>
                    <a:pt x="56389" y="1371806"/>
                  </a:lnTo>
                  <a:cubicBezTo>
                    <a:pt x="25246" y="1371806"/>
                    <a:pt x="0" y="1346560"/>
                    <a:pt x="0" y="1315417"/>
                  </a:cubicBezTo>
                  <a:lnTo>
                    <a:pt x="0" y="56389"/>
                  </a:lnTo>
                  <a:cubicBezTo>
                    <a:pt x="0" y="25246"/>
                    <a:pt x="25246" y="0"/>
                    <a:pt x="56389" y="0"/>
                  </a:cubicBezTo>
                  <a:close/>
                </a:path>
              </a:pathLst>
            </a:custGeom>
            <a:solidFill>
              <a:srgbClr val="4A66AC"/>
            </a:solidFill>
          </p:spPr>
          <p:txBody>
            <a:bodyPr/>
            <a:lstStyle/>
            <a:p>
              <a:endParaRPr lang="en-US" sz="1200"/>
            </a:p>
          </p:txBody>
        </p:sp>
        <p:sp>
          <p:nvSpPr>
            <p:cNvPr id="19" name="TextBox 19"/>
            <p:cNvSpPr txBox="1"/>
            <p:nvPr/>
          </p:nvSpPr>
          <p:spPr>
            <a:xfrm>
              <a:off x="0" y="-28575"/>
              <a:ext cx="1828415" cy="1400381"/>
            </a:xfrm>
            <a:prstGeom prst="rect">
              <a:avLst/>
            </a:prstGeom>
          </p:spPr>
          <p:txBody>
            <a:bodyPr lIns="31913" tIns="31913" rIns="31913" bIns="31913" rtlCol="0" anchor="ctr"/>
            <a:lstStyle/>
            <a:p>
              <a:pPr algn="ctr">
                <a:lnSpc>
                  <a:spcPts val="1319"/>
                </a:lnSpc>
              </a:pPr>
              <a:endParaRPr sz="1200"/>
            </a:p>
          </p:txBody>
        </p:sp>
      </p:grpSp>
      <p:grpSp>
        <p:nvGrpSpPr>
          <p:cNvPr id="20" name="Group 20"/>
          <p:cNvGrpSpPr/>
          <p:nvPr/>
        </p:nvGrpSpPr>
        <p:grpSpPr>
          <a:xfrm>
            <a:off x="7662878" y="2384715"/>
            <a:ext cx="1516460" cy="1516460"/>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sz="1200"/>
            </a:p>
          </p:txBody>
        </p:sp>
        <p:sp>
          <p:nvSpPr>
            <p:cNvPr id="22" name="TextBox 22"/>
            <p:cNvSpPr txBox="1"/>
            <p:nvPr/>
          </p:nvSpPr>
          <p:spPr>
            <a:xfrm>
              <a:off x="76200" y="-19050"/>
              <a:ext cx="660400" cy="755650"/>
            </a:xfrm>
            <a:prstGeom prst="rect">
              <a:avLst/>
            </a:prstGeom>
          </p:spPr>
          <p:txBody>
            <a:bodyPr lIns="33867" tIns="33867" rIns="33867" bIns="33867" rtlCol="0" anchor="ctr"/>
            <a:lstStyle/>
            <a:p>
              <a:pPr algn="ctr">
                <a:lnSpc>
                  <a:spcPts val="2312"/>
                </a:lnSpc>
              </a:pPr>
              <a:endParaRPr sz="1200"/>
            </a:p>
          </p:txBody>
        </p:sp>
      </p:grpSp>
      <p:sp>
        <p:nvSpPr>
          <p:cNvPr id="23" name="Freeform 23"/>
          <p:cNvSpPr/>
          <p:nvPr/>
        </p:nvSpPr>
        <p:spPr>
          <a:xfrm>
            <a:off x="754451" y="2384715"/>
            <a:ext cx="2743200" cy="27432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24" name="Freeform 24"/>
          <p:cNvSpPr/>
          <p:nvPr/>
        </p:nvSpPr>
        <p:spPr>
          <a:xfrm>
            <a:off x="6073710" y="1671700"/>
            <a:ext cx="1207165" cy="1296760"/>
          </a:xfrm>
          <a:custGeom>
            <a:avLst/>
            <a:gdLst/>
            <a:ahLst/>
            <a:cxnLst/>
            <a:rect l="l" t="t" r="r" b="b"/>
            <a:pathLst>
              <a:path w="1810748" h="1945140">
                <a:moveTo>
                  <a:pt x="0" y="0"/>
                </a:moveTo>
                <a:lnTo>
                  <a:pt x="1810748" y="0"/>
                </a:lnTo>
                <a:lnTo>
                  <a:pt x="1810748" y="1945139"/>
                </a:lnTo>
                <a:lnTo>
                  <a:pt x="0" y="194513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5" name="Freeform 25"/>
          <p:cNvSpPr/>
          <p:nvPr/>
        </p:nvSpPr>
        <p:spPr>
          <a:xfrm>
            <a:off x="9439436" y="1671700"/>
            <a:ext cx="1278290" cy="1326528"/>
          </a:xfrm>
          <a:custGeom>
            <a:avLst/>
            <a:gdLst/>
            <a:ahLst/>
            <a:cxnLst/>
            <a:rect l="l" t="t" r="r" b="b"/>
            <a:pathLst>
              <a:path w="1917435" h="1989792">
                <a:moveTo>
                  <a:pt x="0" y="0"/>
                </a:moveTo>
                <a:lnTo>
                  <a:pt x="1917436" y="0"/>
                </a:lnTo>
                <a:lnTo>
                  <a:pt x="1917436" y="1989791"/>
                </a:lnTo>
                <a:lnTo>
                  <a:pt x="0" y="198979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6" name="Freeform 26"/>
          <p:cNvSpPr/>
          <p:nvPr/>
        </p:nvSpPr>
        <p:spPr>
          <a:xfrm>
            <a:off x="6205462" y="3474169"/>
            <a:ext cx="943660" cy="854013"/>
          </a:xfrm>
          <a:custGeom>
            <a:avLst/>
            <a:gdLst/>
            <a:ahLst/>
            <a:cxnLst/>
            <a:rect l="l" t="t" r="r" b="b"/>
            <a:pathLst>
              <a:path w="1415490" h="1281019">
                <a:moveTo>
                  <a:pt x="0" y="0"/>
                </a:moveTo>
                <a:lnTo>
                  <a:pt x="1415490" y="0"/>
                </a:lnTo>
                <a:lnTo>
                  <a:pt x="1415490" y="1281019"/>
                </a:lnTo>
                <a:lnTo>
                  <a:pt x="0" y="128101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27" name="Freeform 27"/>
          <p:cNvSpPr/>
          <p:nvPr/>
        </p:nvSpPr>
        <p:spPr>
          <a:xfrm>
            <a:off x="9439436" y="3322258"/>
            <a:ext cx="1177629" cy="1180581"/>
          </a:xfrm>
          <a:custGeom>
            <a:avLst/>
            <a:gdLst/>
            <a:ahLst/>
            <a:cxnLst/>
            <a:rect l="l" t="t" r="r" b="b"/>
            <a:pathLst>
              <a:path w="1766443" h="1770871">
                <a:moveTo>
                  <a:pt x="0" y="0"/>
                </a:moveTo>
                <a:lnTo>
                  <a:pt x="1766444" y="0"/>
                </a:lnTo>
                <a:lnTo>
                  <a:pt x="1766444" y="1770871"/>
                </a:lnTo>
                <a:lnTo>
                  <a:pt x="0" y="177087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sz="1200"/>
          </a:p>
        </p:txBody>
      </p:sp>
      <p:sp>
        <p:nvSpPr>
          <p:cNvPr id="28" name="TextBox 28"/>
          <p:cNvSpPr txBox="1"/>
          <p:nvPr/>
        </p:nvSpPr>
        <p:spPr>
          <a:xfrm>
            <a:off x="7521797" y="2776731"/>
            <a:ext cx="1798622" cy="571567"/>
          </a:xfrm>
          <a:prstGeom prst="rect">
            <a:avLst/>
          </a:prstGeom>
        </p:spPr>
        <p:txBody>
          <a:bodyPr lIns="0" tIns="0" rIns="0" bIns="0" rtlCol="0" anchor="t">
            <a:spAutoFit/>
          </a:bodyPr>
          <a:lstStyle/>
          <a:p>
            <a:pPr algn="ctr">
              <a:lnSpc>
                <a:spcPts val="2213"/>
              </a:lnSpc>
            </a:pPr>
            <a:r>
              <a:rPr lang="en-US" sz="2666" b="1">
                <a:solidFill>
                  <a:srgbClr val="242852"/>
                </a:solidFill>
                <a:latin typeface="Calibri (MS) Bold"/>
                <a:ea typeface="Calibri (MS) Bold"/>
                <a:cs typeface="Calibri (MS) Bold"/>
                <a:sym typeface="Calibri (MS) Bold"/>
              </a:rPr>
              <a:t>Final Thoughts</a:t>
            </a:r>
          </a:p>
        </p:txBody>
      </p:sp>
      <p:sp>
        <p:nvSpPr>
          <p:cNvPr id="29" name="TextBox 29"/>
          <p:cNvSpPr txBox="1"/>
          <p:nvPr/>
        </p:nvSpPr>
        <p:spPr>
          <a:xfrm>
            <a:off x="5239560" y="905077"/>
            <a:ext cx="2875465" cy="686791"/>
          </a:xfrm>
          <a:prstGeom prst="rect">
            <a:avLst/>
          </a:prstGeom>
        </p:spPr>
        <p:txBody>
          <a:bodyPr lIns="0" tIns="0" rIns="0" bIns="0" rtlCol="0" anchor="t">
            <a:spAutoFit/>
          </a:bodyPr>
          <a:lstStyle/>
          <a:p>
            <a:pPr algn="ctr">
              <a:lnSpc>
                <a:spcPts val="2800"/>
              </a:lnSpc>
            </a:pPr>
            <a:r>
              <a:rPr lang="en-US" sz="2000">
                <a:solidFill>
                  <a:srgbClr val="FFFFFF"/>
                </a:solidFill>
                <a:latin typeface="Canva Sans"/>
                <a:ea typeface="Canva Sans"/>
                <a:cs typeface="Canva Sans"/>
                <a:sym typeface="Canva Sans"/>
              </a:rPr>
              <a:t> One form  of data is not superior to another</a:t>
            </a:r>
          </a:p>
        </p:txBody>
      </p:sp>
      <p:sp>
        <p:nvSpPr>
          <p:cNvPr id="30" name="TextBox 30"/>
          <p:cNvSpPr txBox="1"/>
          <p:nvPr/>
        </p:nvSpPr>
        <p:spPr>
          <a:xfrm>
            <a:off x="8513420" y="905077"/>
            <a:ext cx="2993595" cy="686791"/>
          </a:xfrm>
          <a:prstGeom prst="rect">
            <a:avLst/>
          </a:prstGeom>
        </p:spPr>
        <p:txBody>
          <a:bodyPr lIns="0" tIns="0" rIns="0" bIns="0" rtlCol="0" anchor="t">
            <a:spAutoFit/>
          </a:bodyPr>
          <a:lstStyle/>
          <a:p>
            <a:pPr algn="ctr">
              <a:lnSpc>
                <a:spcPts val="2800"/>
              </a:lnSpc>
            </a:pPr>
            <a:r>
              <a:rPr lang="en-US" sz="2000">
                <a:solidFill>
                  <a:srgbClr val="FFFFFF"/>
                </a:solidFill>
                <a:latin typeface="Canva Sans"/>
                <a:ea typeface="Canva Sans"/>
                <a:cs typeface="Canva Sans"/>
                <a:sym typeface="Canva Sans"/>
              </a:rPr>
              <a:t>Look for opportunities to explore data together</a:t>
            </a:r>
          </a:p>
        </p:txBody>
      </p:sp>
      <p:sp>
        <p:nvSpPr>
          <p:cNvPr id="31" name="TextBox 31"/>
          <p:cNvSpPr txBox="1"/>
          <p:nvPr/>
        </p:nvSpPr>
        <p:spPr>
          <a:xfrm>
            <a:off x="5081404" y="4464739"/>
            <a:ext cx="3191778" cy="686791"/>
          </a:xfrm>
          <a:prstGeom prst="rect">
            <a:avLst/>
          </a:prstGeom>
        </p:spPr>
        <p:txBody>
          <a:bodyPr lIns="0" tIns="0" rIns="0" bIns="0" rtlCol="0" anchor="t">
            <a:spAutoFit/>
          </a:bodyPr>
          <a:lstStyle/>
          <a:p>
            <a:pPr algn="ctr">
              <a:lnSpc>
                <a:spcPts val="2800"/>
              </a:lnSpc>
            </a:pPr>
            <a:r>
              <a:rPr lang="en-US" sz="2000">
                <a:solidFill>
                  <a:srgbClr val="FFFFFF"/>
                </a:solidFill>
                <a:latin typeface="Canva Sans"/>
                <a:ea typeface="Canva Sans"/>
                <a:cs typeface="Canva Sans"/>
                <a:sym typeface="Canva Sans"/>
              </a:rPr>
              <a:t>Use focus group to</a:t>
            </a:r>
          </a:p>
          <a:p>
            <a:pPr algn="ctr">
              <a:lnSpc>
                <a:spcPts val="2800"/>
              </a:lnSpc>
            </a:pPr>
            <a:r>
              <a:rPr lang="en-US" sz="2000">
                <a:solidFill>
                  <a:srgbClr val="FFFFFF"/>
                </a:solidFill>
                <a:latin typeface="Canva Sans"/>
                <a:ea typeface="Canva Sans"/>
                <a:cs typeface="Canva Sans"/>
                <a:sym typeface="Canva Sans"/>
              </a:rPr>
              <a:t> unpack quantitative results</a:t>
            </a:r>
          </a:p>
        </p:txBody>
      </p:sp>
      <p:sp>
        <p:nvSpPr>
          <p:cNvPr id="32" name="TextBox 32"/>
          <p:cNvSpPr txBox="1"/>
          <p:nvPr/>
        </p:nvSpPr>
        <p:spPr>
          <a:xfrm>
            <a:off x="8756384" y="4642561"/>
            <a:ext cx="2507666" cy="686791"/>
          </a:xfrm>
          <a:prstGeom prst="rect">
            <a:avLst/>
          </a:prstGeom>
        </p:spPr>
        <p:txBody>
          <a:bodyPr lIns="0" tIns="0" rIns="0" bIns="0" rtlCol="0" anchor="t">
            <a:spAutoFit/>
          </a:bodyPr>
          <a:lstStyle/>
          <a:p>
            <a:pPr algn="ctr">
              <a:lnSpc>
                <a:spcPts val="2800"/>
              </a:lnSpc>
            </a:pPr>
            <a:r>
              <a:rPr lang="en-US" sz="2000">
                <a:solidFill>
                  <a:srgbClr val="FFFFFF"/>
                </a:solidFill>
                <a:latin typeface="Canva Sans"/>
                <a:ea typeface="Canva Sans"/>
                <a:cs typeface="Canva Sans"/>
                <a:sym typeface="Canva Sans"/>
              </a:rPr>
              <a:t>Useful for strategic planning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625624" y="-2151377"/>
            <a:ext cx="12209364" cy="12105103"/>
            <a:chOff x="0" y="0"/>
            <a:chExt cx="24418728" cy="24210205"/>
          </a:xfrm>
        </p:grpSpPr>
        <p:sp>
          <p:nvSpPr>
            <p:cNvPr id="3" name="Freeform 3"/>
            <p:cNvSpPr/>
            <p:nvPr/>
          </p:nvSpPr>
          <p:spPr>
            <a:xfrm rot="1634365">
              <a:off x="3546951" y="3338429"/>
              <a:ext cx="17787348" cy="17787348"/>
            </a:xfrm>
            <a:custGeom>
              <a:avLst/>
              <a:gdLst/>
              <a:ahLst/>
              <a:cxnLst/>
              <a:rect l="l" t="t" r="r" b="b"/>
              <a:pathLst>
                <a:path w="17787348" h="17787348">
                  <a:moveTo>
                    <a:pt x="0" y="0"/>
                  </a:moveTo>
                  <a:lnTo>
                    <a:pt x="17787348" y="0"/>
                  </a:lnTo>
                  <a:lnTo>
                    <a:pt x="17787348" y="17787348"/>
                  </a:lnTo>
                  <a:lnTo>
                    <a:pt x="0" y="177873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Freeform 4"/>
            <p:cNvSpPr/>
            <p:nvPr/>
          </p:nvSpPr>
          <p:spPr>
            <a:xfrm rot="1634365">
              <a:off x="3084429" y="3084429"/>
              <a:ext cx="17787348" cy="17787348"/>
            </a:xfrm>
            <a:custGeom>
              <a:avLst/>
              <a:gdLst/>
              <a:ahLst/>
              <a:cxnLst/>
              <a:rect l="l" t="t" r="r" b="b"/>
              <a:pathLst>
                <a:path w="17787348" h="17787348">
                  <a:moveTo>
                    <a:pt x="0" y="0"/>
                  </a:moveTo>
                  <a:lnTo>
                    <a:pt x="17787348" y="0"/>
                  </a:lnTo>
                  <a:lnTo>
                    <a:pt x="17787348" y="17787348"/>
                  </a:lnTo>
                  <a:lnTo>
                    <a:pt x="0" y="177873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grpSp>
      <p:grpSp>
        <p:nvGrpSpPr>
          <p:cNvPr id="5" name="Group 5"/>
          <p:cNvGrpSpPr/>
          <p:nvPr/>
        </p:nvGrpSpPr>
        <p:grpSpPr>
          <a:xfrm rot="-10800000">
            <a:off x="-1020057" y="-145069"/>
            <a:ext cx="3376635" cy="7172249"/>
            <a:chOff x="0" y="0"/>
            <a:chExt cx="1333979" cy="2833481"/>
          </a:xfrm>
        </p:grpSpPr>
        <p:sp>
          <p:nvSpPr>
            <p:cNvPr id="6" name="Freeform 6"/>
            <p:cNvSpPr/>
            <p:nvPr/>
          </p:nvSpPr>
          <p:spPr>
            <a:xfrm>
              <a:off x="0" y="0"/>
              <a:ext cx="1333979" cy="2833481"/>
            </a:xfrm>
            <a:custGeom>
              <a:avLst/>
              <a:gdLst/>
              <a:ahLst/>
              <a:cxnLst/>
              <a:rect l="l" t="t" r="r" b="b"/>
              <a:pathLst>
                <a:path w="1333979" h="2833481">
                  <a:moveTo>
                    <a:pt x="0" y="0"/>
                  </a:moveTo>
                  <a:lnTo>
                    <a:pt x="1333979" y="0"/>
                  </a:lnTo>
                  <a:lnTo>
                    <a:pt x="1333979" y="2833481"/>
                  </a:lnTo>
                  <a:lnTo>
                    <a:pt x="0" y="2833481"/>
                  </a:lnTo>
                  <a:close/>
                </a:path>
              </a:pathLst>
            </a:custGeom>
            <a:gradFill rotWithShape="1">
              <a:gsLst>
                <a:gs pos="0">
                  <a:srgbClr val="4A66AC">
                    <a:alpha val="100000"/>
                  </a:srgbClr>
                </a:gs>
                <a:gs pos="100000">
                  <a:srgbClr val="242852">
                    <a:alpha val="100000"/>
                  </a:srgbClr>
                </a:gs>
              </a:gsLst>
              <a:lin ang="0"/>
            </a:gradFill>
          </p:spPr>
          <p:txBody>
            <a:bodyPr/>
            <a:lstStyle/>
            <a:p>
              <a:endParaRPr lang="en-US" sz="1200"/>
            </a:p>
          </p:txBody>
        </p:sp>
        <p:sp>
          <p:nvSpPr>
            <p:cNvPr id="7" name="TextBox 7"/>
            <p:cNvSpPr txBox="1"/>
            <p:nvPr/>
          </p:nvSpPr>
          <p:spPr>
            <a:xfrm>
              <a:off x="0" y="-38100"/>
              <a:ext cx="1333979" cy="2871581"/>
            </a:xfrm>
            <a:prstGeom prst="rect">
              <a:avLst/>
            </a:prstGeom>
          </p:spPr>
          <p:txBody>
            <a:bodyPr lIns="33867" tIns="33867" rIns="33867" bIns="33867" rtlCol="0" anchor="ctr"/>
            <a:lstStyle/>
            <a:p>
              <a:pPr algn="ctr">
                <a:lnSpc>
                  <a:spcPts val="1997"/>
                </a:lnSpc>
              </a:pPr>
              <a:endParaRPr sz="1200"/>
            </a:p>
          </p:txBody>
        </p:sp>
      </p:grpSp>
      <p:sp>
        <p:nvSpPr>
          <p:cNvPr id="8" name="Freeform 8"/>
          <p:cNvSpPr/>
          <p:nvPr/>
        </p:nvSpPr>
        <p:spPr>
          <a:xfrm>
            <a:off x="730002" y="3429000"/>
            <a:ext cx="2260397" cy="2743200"/>
          </a:xfrm>
          <a:custGeom>
            <a:avLst/>
            <a:gdLst/>
            <a:ahLst/>
            <a:cxnLst/>
            <a:rect l="l" t="t" r="r" b="b"/>
            <a:pathLst>
              <a:path w="3390595" h="4114800">
                <a:moveTo>
                  <a:pt x="0" y="0"/>
                </a:moveTo>
                <a:lnTo>
                  <a:pt x="3390595" y="0"/>
                </a:lnTo>
                <a:lnTo>
                  <a:pt x="3390595"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grpSp>
        <p:nvGrpSpPr>
          <p:cNvPr id="9" name="Group 9"/>
          <p:cNvGrpSpPr/>
          <p:nvPr/>
        </p:nvGrpSpPr>
        <p:grpSpPr>
          <a:xfrm>
            <a:off x="6558340" y="1402618"/>
            <a:ext cx="5213718" cy="1599641"/>
            <a:chOff x="0" y="0"/>
            <a:chExt cx="2059740" cy="631957"/>
          </a:xfrm>
        </p:grpSpPr>
        <p:sp>
          <p:nvSpPr>
            <p:cNvPr id="10" name="Freeform 10"/>
            <p:cNvSpPr/>
            <p:nvPr/>
          </p:nvSpPr>
          <p:spPr>
            <a:xfrm>
              <a:off x="0" y="0"/>
              <a:ext cx="2059740" cy="631957"/>
            </a:xfrm>
            <a:custGeom>
              <a:avLst/>
              <a:gdLst/>
              <a:ahLst/>
              <a:cxnLst/>
              <a:rect l="l" t="t" r="r" b="b"/>
              <a:pathLst>
                <a:path w="2059740" h="631957">
                  <a:moveTo>
                    <a:pt x="0" y="0"/>
                  </a:moveTo>
                  <a:lnTo>
                    <a:pt x="2059740" y="0"/>
                  </a:lnTo>
                  <a:lnTo>
                    <a:pt x="2059740" y="631957"/>
                  </a:lnTo>
                  <a:lnTo>
                    <a:pt x="0" y="631957"/>
                  </a:lnTo>
                  <a:close/>
                </a:path>
              </a:pathLst>
            </a:custGeom>
            <a:solidFill>
              <a:srgbClr val="4A66AC"/>
            </a:solidFill>
            <a:ln w="38100" cap="sq">
              <a:solidFill>
                <a:srgbClr val="000000"/>
              </a:solidFill>
              <a:prstDash val="solid"/>
              <a:miter/>
            </a:ln>
          </p:spPr>
          <p:txBody>
            <a:bodyPr/>
            <a:lstStyle/>
            <a:p>
              <a:endParaRPr lang="en-US" sz="1200"/>
            </a:p>
          </p:txBody>
        </p:sp>
        <p:sp>
          <p:nvSpPr>
            <p:cNvPr id="11" name="TextBox 11"/>
            <p:cNvSpPr txBox="1"/>
            <p:nvPr/>
          </p:nvSpPr>
          <p:spPr>
            <a:xfrm>
              <a:off x="0" y="-38100"/>
              <a:ext cx="2059740" cy="670057"/>
            </a:xfrm>
            <a:prstGeom prst="rect">
              <a:avLst/>
            </a:prstGeom>
          </p:spPr>
          <p:txBody>
            <a:bodyPr lIns="33867" tIns="33867" rIns="33867" bIns="33867" rtlCol="0" anchor="ctr"/>
            <a:lstStyle/>
            <a:p>
              <a:pPr algn="ctr">
                <a:lnSpc>
                  <a:spcPts val="1997"/>
                </a:lnSpc>
              </a:pPr>
              <a:endParaRPr sz="1200"/>
            </a:p>
          </p:txBody>
        </p:sp>
      </p:grpSp>
      <p:grpSp>
        <p:nvGrpSpPr>
          <p:cNvPr id="12" name="Group 12"/>
          <p:cNvGrpSpPr/>
          <p:nvPr/>
        </p:nvGrpSpPr>
        <p:grpSpPr>
          <a:xfrm>
            <a:off x="5216072" y="1402618"/>
            <a:ext cx="1367669" cy="1599641"/>
            <a:chOff x="0" y="0"/>
            <a:chExt cx="540313" cy="631957"/>
          </a:xfrm>
        </p:grpSpPr>
        <p:sp>
          <p:nvSpPr>
            <p:cNvPr id="13" name="Freeform 13"/>
            <p:cNvSpPr/>
            <p:nvPr/>
          </p:nvSpPr>
          <p:spPr>
            <a:xfrm>
              <a:off x="0" y="0"/>
              <a:ext cx="540313" cy="631957"/>
            </a:xfrm>
            <a:custGeom>
              <a:avLst/>
              <a:gdLst/>
              <a:ahLst/>
              <a:cxnLst/>
              <a:rect l="l" t="t" r="r" b="b"/>
              <a:pathLst>
                <a:path w="540313" h="631957">
                  <a:moveTo>
                    <a:pt x="0" y="0"/>
                  </a:moveTo>
                  <a:lnTo>
                    <a:pt x="540313" y="0"/>
                  </a:lnTo>
                  <a:lnTo>
                    <a:pt x="540313" y="631957"/>
                  </a:lnTo>
                  <a:lnTo>
                    <a:pt x="0" y="631957"/>
                  </a:lnTo>
                  <a:close/>
                </a:path>
              </a:pathLst>
            </a:custGeom>
            <a:solidFill>
              <a:srgbClr val="000000">
                <a:alpha val="0"/>
              </a:srgbClr>
            </a:solidFill>
            <a:ln w="38100" cap="sq">
              <a:solidFill>
                <a:srgbClr val="000000"/>
              </a:solidFill>
              <a:prstDash val="solid"/>
              <a:miter/>
            </a:ln>
          </p:spPr>
          <p:txBody>
            <a:bodyPr/>
            <a:lstStyle/>
            <a:p>
              <a:endParaRPr lang="en-US" sz="1200"/>
            </a:p>
          </p:txBody>
        </p:sp>
        <p:sp>
          <p:nvSpPr>
            <p:cNvPr id="14" name="TextBox 14"/>
            <p:cNvSpPr txBox="1"/>
            <p:nvPr/>
          </p:nvSpPr>
          <p:spPr>
            <a:xfrm>
              <a:off x="0" y="-38100"/>
              <a:ext cx="540313" cy="670057"/>
            </a:xfrm>
            <a:prstGeom prst="rect">
              <a:avLst/>
            </a:prstGeom>
          </p:spPr>
          <p:txBody>
            <a:bodyPr lIns="33867" tIns="33867" rIns="33867" bIns="33867" rtlCol="0" anchor="ctr"/>
            <a:lstStyle/>
            <a:p>
              <a:pPr algn="ctr">
                <a:lnSpc>
                  <a:spcPts val="1997"/>
                </a:lnSpc>
              </a:pPr>
              <a:endParaRPr sz="1200"/>
            </a:p>
          </p:txBody>
        </p:sp>
      </p:grpSp>
      <p:grpSp>
        <p:nvGrpSpPr>
          <p:cNvPr id="15" name="Group 15"/>
          <p:cNvGrpSpPr/>
          <p:nvPr/>
        </p:nvGrpSpPr>
        <p:grpSpPr>
          <a:xfrm>
            <a:off x="5483603" y="1786135"/>
            <a:ext cx="832606" cy="832606"/>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6FBF"/>
            </a:solidFill>
          </p:spPr>
          <p:txBody>
            <a:bodyPr/>
            <a:lstStyle/>
            <a:p>
              <a:endParaRPr lang="en-US" sz="1200"/>
            </a:p>
          </p:txBody>
        </p:sp>
        <p:sp>
          <p:nvSpPr>
            <p:cNvPr id="17" name="TextBox 17"/>
            <p:cNvSpPr txBox="1"/>
            <p:nvPr/>
          </p:nvSpPr>
          <p:spPr>
            <a:xfrm>
              <a:off x="76200" y="-19050"/>
              <a:ext cx="660400" cy="755650"/>
            </a:xfrm>
            <a:prstGeom prst="rect">
              <a:avLst/>
            </a:prstGeom>
          </p:spPr>
          <p:txBody>
            <a:bodyPr lIns="33867" tIns="33867" rIns="33867" bIns="33867" rtlCol="0" anchor="ctr"/>
            <a:lstStyle/>
            <a:p>
              <a:pPr algn="ctr">
                <a:lnSpc>
                  <a:spcPts val="4424"/>
                </a:lnSpc>
              </a:pPr>
              <a:r>
                <a:rPr lang="en-US" sz="3160" b="1" spc="369">
                  <a:solidFill>
                    <a:srgbClr val="FFFFFF"/>
                  </a:solidFill>
                  <a:latin typeface="Gotham Bold"/>
                  <a:ea typeface="Gotham Bold"/>
                  <a:cs typeface="Gotham Bold"/>
                  <a:sym typeface="Gotham Bold"/>
                </a:rPr>
                <a:t>1</a:t>
              </a:r>
            </a:p>
          </p:txBody>
        </p:sp>
      </p:grpSp>
      <p:sp>
        <p:nvSpPr>
          <p:cNvPr id="18" name="TextBox 18"/>
          <p:cNvSpPr txBox="1"/>
          <p:nvPr/>
        </p:nvSpPr>
        <p:spPr>
          <a:xfrm>
            <a:off x="134897" y="1870222"/>
            <a:ext cx="3450608" cy="1152110"/>
          </a:xfrm>
          <a:prstGeom prst="rect">
            <a:avLst/>
          </a:prstGeom>
        </p:spPr>
        <p:txBody>
          <a:bodyPr lIns="0" tIns="0" rIns="0" bIns="0" rtlCol="0" anchor="t">
            <a:spAutoFit/>
          </a:bodyPr>
          <a:lstStyle/>
          <a:p>
            <a:pPr algn="ctr">
              <a:lnSpc>
                <a:spcPts val="4666"/>
              </a:lnSpc>
            </a:pPr>
            <a:r>
              <a:rPr lang="en-US" sz="3333" b="1">
                <a:solidFill>
                  <a:srgbClr val="FFFFFF"/>
                </a:solidFill>
                <a:latin typeface="Calibri (MS) Bold"/>
                <a:ea typeface="Calibri (MS) Bold"/>
                <a:cs typeface="Calibri (MS) Bold"/>
                <a:sym typeface="Calibri (MS) Bold"/>
              </a:rPr>
              <a:t>Learning Objectives</a:t>
            </a:r>
          </a:p>
        </p:txBody>
      </p:sp>
      <p:grpSp>
        <p:nvGrpSpPr>
          <p:cNvPr id="19" name="Group 19"/>
          <p:cNvGrpSpPr/>
          <p:nvPr/>
        </p:nvGrpSpPr>
        <p:grpSpPr>
          <a:xfrm>
            <a:off x="6558340" y="3274464"/>
            <a:ext cx="5213718" cy="1599641"/>
            <a:chOff x="0" y="0"/>
            <a:chExt cx="2059740" cy="631957"/>
          </a:xfrm>
        </p:grpSpPr>
        <p:sp>
          <p:nvSpPr>
            <p:cNvPr id="20" name="Freeform 20"/>
            <p:cNvSpPr/>
            <p:nvPr/>
          </p:nvSpPr>
          <p:spPr>
            <a:xfrm>
              <a:off x="0" y="0"/>
              <a:ext cx="2059740" cy="631957"/>
            </a:xfrm>
            <a:custGeom>
              <a:avLst/>
              <a:gdLst/>
              <a:ahLst/>
              <a:cxnLst/>
              <a:rect l="l" t="t" r="r" b="b"/>
              <a:pathLst>
                <a:path w="2059740" h="631957">
                  <a:moveTo>
                    <a:pt x="0" y="0"/>
                  </a:moveTo>
                  <a:lnTo>
                    <a:pt x="2059740" y="0"/>
                  </a:lnTo>
                  <a:lnTo>
                    <a:pt x="2059740" y="631957"/>
                  </a:lnTo>
                  <a:lnTo>
                    <a:pt x="0" y="631957"/>
                  </a:lnTo>
                  <a:close/>
                </a:path>
              </a:pathLst>
            </a:custGeom>
            <a:solidFill>
              <a:srgbClr val="4A66AC"/>
            </a:solidFill>
            <a:ln w="38100" cap="sq">
              <a:solidFill>
                <a:srgbClr val="000000"/>
              </a:solidFill>
              <a:prstDash val="solid"/>
              <a:miter/>
            </a:ln>
          </p:spPr>
          <p:txBody>
            <a:bodyPr/>
            <a:lstStyle/>
            <a:p>
              <a:endParaRPr lang="en-US" sz="1200"/>
            </a:p>
          </p:txBody>
        </p:sp>
        <p:sp>
          <p:nvSpPr>
            <p:cNvPr id="21" name="TextBox 21"/>
            <p:cNvSpPr txBox="1"/>
            <p:nvPr/>
          </p:nvSpPr>
          <p:spPr>
            <a:xfrm>
              <a:off x="0" y="-38100"/>
              <a:ext cx="2059740" cy="670057"/>
            </a:xfrm>
            <a:prstGeom prst="rect">
              <a:avLst/>
            </a:prstGeom>
          </p:spPr>
          <p:txBody>
            <a:bodyPr lIns="33867" tIns="33867" rIns="33867" bIns="33867" rtlCol="0" anchor="ctr"/>
            <a:lstStyle/>
            <a:p>
              <a:pPr algn="ctr">
                <a:lnSpc>
                  <a:spcPts val="1997"/>
                </a:lnSpc>
              </a:pPr>
              <a:endParaRPr sz="1200"/>
            </a:p>
          </p:txBody>
        </p:sp>
      </p:grpSp>
      <p:grpSp>
        <p:nvGrpSpPr>
          <p:cNvPr id="22" name="Group 22"/>
          <p:cNvGrpSpPr/>
          <p:nvPr/>
        </p:nvGrpSpPr>
        <p:grpSpPr>
          <a:xfrm>
            <a:off x="5216072" y="3274464"/>
            <a:ext cx="1367669" cy="1599641"/>
            <a:chOff x="0" y="0"/>
            <a:chExt cx="540313" cy="631957"/>
          </a:xfrm>
        </p:grpSpPr>
        <p:sp>
          <p:nvSpPr>
            <p:cNvPr id="23" name="Freeform 23"/>
            <p:cNvSpPr/>
            <p:nvPr/>
          </p:nvSpPr>
          <p:spPr>
            <a:xfrm>
              <a:off x="0" y="0"/>
              <a:ext cx="540313" cy="631957"/>
            </a:xfrm>
            <a:custGeom>
              <a:avLst/>
              <a:gdLst/>
              <a:ahLst/>
              <a:cxnLst/>
              <a:rect l="l" t="t" r="r" b="b"/>
              <a:pathLst>
                <a:path w="540313" h="631957">
                  <a:moveTo>
                    <a:pt x="0" y="0"/>
                  </a:moveTo>
                  <a:lnTo>
                    <a:pt x="540313" y="0"/>
                  </a:lnTo>
                  <a:lnTo>
                    <a:pt x="540313" y="631957"/>
                  </a:lnTo>
                  <a:lnTo>
                    <a:pt x="0" y="631957"/>
                  </a:lnTo>
                  <a:close/>
                </a:path>
              </a:pathLst>
            </a:custGeom>
            <a:solidFill>
              <a:srgbClr val="000000">
                <a:alpha val="0"/>
              </a:srgbClr>
            </a:solidFill>
            <a:ln w="38100" cap="sq">
              <a:solidFill>
                <a:srgbClr val="000000"/>
              </a:solidFill>
              <a:prstDash val="solid"/>
              <a:miter/>
            </a:ln>
          </p:spPr>
          <p:txBody>
            <a:bodyPr/>
            <a:lstStyle/>
            <a:p>
              <a:endParaRPr lang="en-US" sz="1200"/>
            </a:p>
          </p:txBody>
        </p:sp>
        <p:sp>
          <p:nvSpPr>
            <p:cNvPr id="24" name="TextBox 24"/>
            <p:cNvSpPr txBox="1"/>
            <p:nvPr/>
          </p:nvSpPr>
          <p:spPr>
            <a:xfrm>
              <a:off x="0" y="-38100"/>
              <a:ext cx="540313" cy="670057"/>
            </a:xfrm>
            <a:prstGeom prst="rect">
              <a:avLst/>
            </a:prstGeom>
          </p:spPr>
          <p:txBody>
            <a:bodyPr lIns="33867" tIns="33867" rIns="33867" bIns="33867" rtlCol="0" anchor="ctr"/>
            <a:lstStyle/>
            <a:p>
              <a:pPr algn="ctr">
                <a:lnSpc>
                  <a:spcPts val="1997"/>
                </a:lnSpc>
              </a:pPr>
              <a:endParaRPr sz="1200"/>
            </a:p>
          </p:txBody>
        </p:sp>
      </p:grpSp>
      <p:grpSp>
        <p:nvGrpSpPr>
          <p:cNvPr id="25" name="Group 25"/>
          <p:cNvGrpSpPr/>
          <p:nvPr/>
        </p:nvGrpSpPr>
        <p:grpSpPr>
          <a:xfrm>
            <a:off x="5483603" y="3657982"/>
            <a:ext cx="832606" cy="832606"/>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6FBF"/>
            </a:solidFill>
          </p:spPr>
          <p:txBody>
            <a:bodyPr/>
            <a:lstStyle/>
            <a:p>
              <a:endParaRPr lang="en-US" sz="1200"/>
            </a:p>
          </p:txBody>
        </p:sp>
        <p:sp>
          <p:nvSpPr>
            <p:cNvPr id="27" name="TextBox 27"/>
            <p:cNvSpPr txBox="1"/>
            <p:nvPr/>
          </p:nvSpPr>
          <p:spPr>
            <a:xfrm>
              <a:off x="76200" y="-19050"/>
              <a:ext cx="660400" cy="755650"/>
            </a:xfrm>
            <a:prstGeom prst="rect">
              <a:avLst/>
            </a:prstGeom>
          </p:spPr>
          <p:txBody>
            <a:bodyPr lIns="33867" tIns="33867" rIns="33867" bIns="33867" rtlCol="0" anchor="ctr"/>
            <a:lstStyle/>
            <a:p>
              <a:pPr algn="ctr">
                <a:lnSpc>
                  <a:spcPts val="4424"/>
                </a:lnSpc>
              </a:pPr>
              <a:r>
                <a:rPr lang="en-US" sz="3160" b="1" spc="369">
                  <a:solidFill>
                    <a:srgbClr val="FFFFFF"/>
                  </a:solidFill>
                  <a:latin typeface="Gotham Bold"/>
                  <a:ea typeface="Gotham Bold"/>
                  <a:cs typeface="Gotham Bold"/>
                  <a:sym typeface="Gotham Bold"/>
                </a:rPr>
                <a:t>2</a:t>
              </a:r>
            </a:p>
          </p:txBody>
        </p:sp>
      </p:grpSp>
      <p:sp>
        <p:nvSpPr>
          <p:cNvPr id="28" name="TextBox 28"/>
          <p:cNvSpPr txBox="1"/>
          <p:nvPr/>
        </p:nvSpPr>
        <p:spPr>
          <a:xfrm>
            <a:off x="6703945" y="1710202"/>
            <a:ext cx="4876528" cy="896912"/>
          </a:xfrm>
          <a:prstGeom prst="rect">
            <a:avLst/>
          </a:prstGeom>
        </p:spPr>
        <p:txBody>
          <a:bodyPr lIns="0" tIns="0" rIns="0" bIns="0" rtlCol="0" anchor="t">
            <a:spAutoFit/>
          </a:bodyPr>
          <a:lstStyle/>
          <a:p>
            <a:pPr>
              <a:lnSpc>
                <a:spcPts val="2427"/>
              </a:lnSpc>
            </a:pPr>
            <a:r>
              <a:rPr lang="en-US" sz="1733">
                <a:solidFill>
                  <a:srgbClr val="FFFFFF"/>
                </a:solidFill>
                <a:latin typeface="Canva Sans"/>
                <a:ea typeface="Canva Sans"/>
                <a:cs typeface="Canva Sans"/>
                <a:sym typeface="Canva Sans"/>
              </a:rPr>
              <a:t>Demonstrate the importance of using multiple data sources to explain substance use patterns among youth in Connecticut. </a:t>
            </a:r>
          </a:p>
        </p:txBody>
      </p:sp>
      <p:sp>
        <p:nvSpPr>
          <p:cNvPr id="29" name="TextBox 29"/>
          <p:cNvSpPr txBox="1"/>
          <p:nvPr/>
        </p:nvSpPr>
        <p:spPr>
          <a:xfrm>
            <a:off x="6703945" y="3448554"/>
            <a:ext cx="4684943" cy="1204689"/>
          </a:xfrm>
          <a:prstGeom prst="rect">
            <a:avLst/>
          </a:prstGeom>
        </p:spPr>
        <p:txBody>
          <a:bodyPr lIns="0" tIns="0" rIns="0" bIns="0" rtlCol="0" anchor="t">
            <a:spAutoFit/>
          </a:bodyPr>
          <a:lstStyle/>
          <a:p>
            <a:pPr>
              <a:lnSpc>
                <a:spcPts val="2427"/>
              </a:lnSpc>
            </a:pPr>
            <a:r>
              <a:rPr lang="en-US" sz="1733">
                <a:solidFill>
                  <a:srgbClr val="FFFFFF"/>
                </a:solidFill>
                <a:latin typeface="Canva Sans"/>
                <a:ea typeface="Canva Sans"/>
                <a:cs typeface="Canva Sans"/>
                <a:sym typeface="Canva Sans"/>
              </a:rPr>
              <a:t>Discuss results of the Connecticut School Health Survey in the context of the focus group results of the DMHAS Youth and Parent Focus Group Initiative.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625624" y="-2151377"/>
            <a:ext cx="12209364" cy="12105103"/>
            <a:chOff x="0" y="0"/>
            <a:chExt cx="24418728" cy="24210205"/>
          </a:xfrm>
        </p:grpSpPr>
        <p:sp>
          <p:nvSpPr>
            <p:cNvPr id="3" name="Freeform 3"/>
            <p:cNvSpPr/>
            <p:nvPr/>
          </p:nvSpPr>
          <p:spPr>
            <a:xfrm rot="1634365">
              <a:off x="3546951" y="3338429"/>
              <a:ext cx="17787348" cy="17787348"/>
            </a:xfrm>
            <a:custGeom>
              <a:avLst/>
              <a:gdLst/>
              <a:ahLst/>
              <a:cxnLst/>
              <a:rect l="l" t="t" r="r" b="b"/>
              <a:pathLst>
                <a:path w="17787348" h="17787348">
                  <a:moveTo>
                    <a:pt x="0" y="0"/>
                  </a:moveTo>
                  <a:lnTo>
                    <a:pt x="17787348" y="0"/>
                  </a:lnTo>
                  <a:lnTo>
                    <a:pt x="17787348" y="17787348"/>
                  </a:lnTo>
                  <a:lnTo>
                    <a:pt x="0" y="177873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4" name="Freeform 4"/>
            <p:cNvSpPr/>
            <p:nvPr/>
          </p:nvSpPr>
          <p:spPr>
            <a:xfrm rot="1634365">
              <a:off x="3084429" y="3084429"/>
              <a:ext cx="17787348" cy="17787348"/>
            </a:xfrm>
            <a:custGeom>
              <a:avLst/>
              <a:gdLst/>
              <a:ahLst/>
              <a:cxnLst/>
              <a:rect l="l" t="t" r="r" b="b"/>
              <a:pathLst>
                <a:path w="17787348" h="17787348">
                  <a:moveTo>
                    <a:pt x="0" y="0"/>
                  </a:moveTo>
                  <a:lnTo>
                    <a:pt x="17787348" y="0"/>
                  </a:lnTo>
                  <a:lnTo>
                    <a:pt x="17787348" y="17787348"/>
                  </a:lnTo>
                  <a:lnTo>
                    <a:pt x="0" y="177873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grpSp>
      <p:grpSp>
        <p:nvGrpSpPr>
          <p:cNvPr id="5" name="Group 5"/>
          <p:cNvGrpSpPr/>
          <p:nvPr/>
        </p:nvGrpSpPr>
        <p:grpSpPr>
          <a:xfrm rot="-10800000">
            <a:off x="-1020057" y="-145069"/>
            <a:ext cx="3376635" cy="7172249"/>
            <a:chOff x="0" y="0"/>
            <a:chExt cx="1333979" cy="2833481"/>
          </a:xfrm>
        </p:grpSpPr>
        <p:sp>
          <p:nvSpPr>
            <p:cNvPr id="6" name="Freeform 6"/>
            <p:cNvSpPr/>
            <p:nvPr/>
          </p:nvSpPr>
          <p:spPr>
            <a:xfrm>
              <a:off x="0" y="0"/>
              <a:ext cx="1333979" cy="2833481"/>
            </a:xfrm>
            <a:custGeom>
              <a:avLst/>
              <a:gdLst/>
              <a:ahLst/>
              <a:cxnLst/>
              <a:rect l="l" t="t" r="r" b="b"/>
              <a:pathLst>
                <a:path w="1333979" h="2833481">
                  <a:moveTo>
                    <a:pt x="0" y="0"/>
                  </a:moveTo>
                  <a:lnTo>
                    <a:pt x="1333979" y="0"/>
                  </a:lnTo>
                  <a:lnTo>
                    <a:pt x="1333979" y="2833481"/>
                  </a:lnTo>
                  <a:lnTo>
                    <a:pt x="0" y="2833481"/>
                  </a:lnTo>
                  <a:close/>
                </a:path>
              </a:pathLst>
            </a:custGeom>
            <a:gradFill rotWithShape="1">
              <a:gsLst>
                <a:gs pos="0">
                  <a:srgbClr val="4A66AC">
                    <a:alpha val="100000"/>
                  </a:srgbClr>
                </a:gs>
                <a:gs pos="100000">
                  <a:srgbClr val="242852">
                    <a:alpha val="100000"/>
                  </a:srgbClr>
                </a:gs>
              </a:gsLst>
              <a:lin ang="0"/>
            </a:gradFill>
          </p:spPr>
          <p:txBody>
            <a:bodyPr/>
            <a:lstStyle/>
            <a:p>
              <a:endParaRPr lang="en-US" sz="1200"/>
            </a:p>
          </p:txBody>
        </p:sp>
        <p:sp>
          <p:nvSpPr>
            <p:cNvPr id="7" name="TextBox 7"/>
            <p:cNvSpPr txBox="1"/>
            <p:nvPr/>
          </p:nvSpPr>
          <p:spPr>
            <a:xfrm>
              <a:off x="0" y="-38100"/>
              <a:ext cx="1333979" cy="2871581"/>
            </a:xfrm>
            <a:prstGeom prst="rect">
              <a:avLst/>
            </a:prstGeom>
          </p:spPr>
          <p:txBody>
            <a:bodyPr lIns="33867" tIns="33867" rIns="33867" bIns="33867" rtlCol="0" anchor="ctr"/>
            <a:lstStyle/>
            <a:p>
              <a:pPr algn="ctr">
                <a:lnSpc>
                  <a:spcPts val="1997"/>
                </a:lnSpc>
              </a:pPr>
              <a:endParaRPr sz="1200"/>
            </a:p>
          </p:txBody>
        </p:sp>
      </p:grpSp>
      <p:grpSp>
        <p:nvGrpSpPr>
          <p:cNvPr id="8" name="Group 8"/>
          <p:cNvGrpSpPr/>
          <p:nvPr/>
        </p:nvGrpSpPr>
        <p:grpSpPr>
          <a:xfrm>
            <a:off x="5165865" y="1661445"/>
            <a:ext cx="98510" cy="188302"/>
            <a:chOff x="-37631" y="-812800"/>
            <a:chExt cx="850431" cy="16256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A66AC"/>
            </a:solidFill>
          </p:spPr>
          <p:txBody>
            <a:bodyPr/>
            <a:lstStyle/>
            <a:p>
              <a:endParaRPr lang="en-US" sz="1200"/>
            </a:p>
          </p:txBody>
        </p:sp>
        <p:sp>
          <p:nvSpPr>
            <p:cNvPr id="10" name="TextBox 10"/>
            <p:cNvSpPr txBox="1"/>
            <p:nvPr/>
          </p:nvSpPr>
          <p:spPr>
            <a:xfrm>
              <a:off x="-37631" y="-812800"/>
              <a:ext cx="660403" cy="736597"/>
            </a:xfrm>
            <a:prstGeom prst="rect">
              <a:avLst/>
            </a:prstGeom>
          </p:spPr>
          <p:txBody>
            <a:bodyPr lIns="33867" tIns="33867" rIns="33867" bIns="33867" rtlCol="0" anchor="ctr"/>
            <a:lstStyle/>
            <a:p>
              <a:pPr algn="ctr">
                <a:lnSpc>
                  <a:spcPts val="1867"/>
                </a:lnSpc>
              </a:pPr>
              <a:endParaRPr sz="1200"/>
            </a:p>
          </p:txBody>
        </p:sp>
      </p:grpSp>
      <p:grpSp>
        <p:nvGrpSpPr>
          <p:cNvPr id="11" name="Group 11"/>
          <p:cNvGrpSpPr/>
          <p:nvPr/>
        </p:nvGrpSpPr>
        <p:grpSpPr>
          <a:xfrm>
            <a:off x="5170224" y="2281726"/>
            <a:ext cx="94151" cy="9415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A66AC"/>
            </a:solidFill>
          </p:spPr>
          <p:txBody>
            <a:bodyPr/>
            <a:lstStyle/>
            <a:p>
              <a:endParaRPr lang="en-US" sz="1200"/>
            </a:p>
          </p:txBody>
        </p:sp>
        <p:sp>
          <p:nvSpPr>
            <p:cNvPr id="13" name="TextBox 13"/>
            <p:cNvSpPr txBox="1"/>
            <p:nvPr/>
          </p:nvSpPr>
          <p:spPr>
            <a:xfrm>
              <a:off x="76200" y="0"/>
              <a:ext cx="660400" cy="736600"/>
            </a:xfrm>
            <a:prstGeom prst="rect">
              <a:avLst/>
            </a:prstGeom>
          </p:spPr>
          <p:txBody>
            <a:bodyPr lIns="33867" tIns="33867" rIns="33867" bIns="33867" rtlCol="0" anchor="ctr"/>
            <a:lstStyle/>
            <a:p>
              <a:pPr algn="ctr">
                <a:lnSpc>
                  <a:spcPts val="1867"/>
                </a:lnSpc>
              </a:pPr>
              <a:endParaRPr sz="1200"/>
            </a:p>
          </p:txBody>
        </p:sp>
      </p:grpSp>
      <p:grpSp>
        <p:nvGrpSpPr>
          <p:cNvPr id="14" name="Group 14"/>
          <p:cNvGrpSpPr/>
          <p:nvPr/>
        </p:nvGrpSpPr>
        <p:grpSpPr>
          <a:xfrm>
            <a:off x="8413530" y="1755596"/>
            <a:ext cx="94151" cy="9415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A66AC"/>
            </a:solidFill>
          </p:spPr>
          <p:txBody>
            <a:bodyPr/>
            <a:lstStyle/>
            <a:p>
              <a:endParaRPr lang="en-US" sz="1200"/>
            </a:p>
          </p:txBody>
        </p:sp>
        <p:sp>
          <p:nvSpPr>
            <p:cNvPr id="16" name="TextBox 16"/>
            <p:cNvSpPr txBox="1"/>
            <p:nvPr/>
          </p:nvSpPr>
          <p:spPr>
            <a:xfrm>
              <a:off x="76200" y="0"/>
              <a:ext cx="660400" cy="736600"/>
            </a:xfrm>
            <a:prstGeom prst="rect">
              <a:avLst/>
            </a:prstGeom>
          </p:spPr>
          <p:txBody>
            <a:bodyPr lIns="33867" tIns="33867" rIns="33867" bIns="33867" rtlCol="0" anchor="ctr"/>
            <a:lstStyle/>
            <a:p>
              <a:pPr algn="ctr">
                <a:lnSpc>
                  <a:spcPts val="1867"/>
                </a:lnSpc>
              </a:pPr>
              <a:endParaRPr sz="1200"/>
            </a:p>
          </p:txBody>
        </p:sp>
      </p:grpSp>
      <p:grpSp>
        <p:nvGrpSpPr>
          <p:cNvPr id="17" name="Group 17"/>
          <p:cNvGrpSpPr/>
          <p:nvPr/>
        </p:nvGrpSpPr>
        <p:grpSpPr>
          <a:xfrm>
            <a:off x="8404704" y="2282005"/>
            <a:ext cx="94151" cy="9415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A66AC"/>
            </a:solidFill>
          </p:spPr>
          <p:txBody>
            <a:bodyPr/>
            <a:lstStyle/>
            <a:p>
              <a:endParaRPr lang="en-US" sz="1200"/>
            </a:p>
          </p:txBody>
        </p:sp>
        <p:sp>
          <p:nvSpPr>
            <p:cNvPr id="19" name="TextBox 19"/>
            <p:cNvSpPr txBox="1"/>
            <p:nvPr/>
          </p:nvSpPr>
          <p:spPr>
            <a:xfrm>
              <a:off x="76200" y="0"/>
              <a:ext cx="660400" cy="736600"/>
            </a:xfrm>
            <a:prstGeom prst="rect">
              <a:avLst/>
            </a:prstGeom>
          </p:spPr>
          <p:txBody>
            <a:bodyPr lIns="33867" tIns="33867" rIns="33867" bIns="33867" rtlCol="0" anchor="ctr"/>
            <a:lstStyle/>
            <a:p>
              <a:pPr algn="ctr">
                <a:lnSpc>
                  <a:spcPts val="1867"/>
                </a:lnSpc>
              </a:pPr>
              <a:endParaRPr sz="1200"/>
            </a:p>
          </p:txBody>
        </p:sp>
      </p:grpSp>
      <p:sp>
        <p:nvSpPr>
          <p:cNvPr id="20" name="Freeform 20"/>
          <p:cNvSpPr/>
          <p:nvPr/>
        </p:nvSpPr>
        <p:spPr>
          <a:xfrm>
            <a:off x="1064338" y="3581178"/>
            <a:ext cx="1564169" cy="2271025"/>
          </a:xfrm>
          <a:custGeom>
            <a:avLst/>
            <a:gdLst/>
            <a:ahLst/>
            <a:cxnLst/>
            <a:rect l="l" t="t" r="r" b="b"/>
            <a:pathLst>
              <a:path w="2346253" h="3406538">
                <a:moveTo>
                  <a:pt x="0" y="0"/>
                </a:moveTo>
                <a:lnTo>
                  <a:pt x="2346253" y="0"/>
                </a:lnTo>
                <a:lnTo>
                  <a:pt x="2346253" y="3406538"/>
                </a:lnTo>
                <a:lnTo>
                  <a:pt x="0" y="3406538"/>
                </a:lnTo>
                <a:lnTo>
                  <a:pt x="0" y="0"/>
                </a:lnTo>
                <a:close/>
              </a:path>
            </a:pathLst>
          </a:custGeom>
          <a:blipFill>
            <a:blip r:embed="rId6"/>
            <a:stretch>
              <a:fillRect/>
            </a:stretch>
          </a:blipFill>
        </p:spPr>
        <p:txBody>
          <a:bodyPr/>
          <a:lstStyle/>
          <a:p>
            <a:endParaRPr lang="en-US" sz="1200"/>
          </a:p>
        </p:txBody>
      </p:sp>
      <p:sp>
        <p:nvSpPr>
          <p:cNvPr id="21" name="TextBox 21"/>
          <p:cNvSpPr txBox="1"/>
          <p:nvPr/>
        </p:nvSpPr>
        <p:spPr>
          <a:xfrm>
            <a:off x="209370" y="2449207"/>
            <a:ext cx="3464939" cy="1152110"/>
          </a:xfrm>
          <a:prstGeom prst="rect">
            <a:avLst/>
          </a:prstGeom>
        </p:spPr>
        <p:txBody>
          <a:bodyPr lIns="0" tIns="0" rIns="0" bIns="0" rtlCol="0" anchor="t">
            <a:spAutoFit/>
          </a:bodyPr>
          <a:lstStyle/>
          <a:p>
            <a:pPr algn="ctr">
              <a:lnSpc>
                <a:spcPts val="4666"/>
              </a:lnSpc>
            </a:pPr>
            <a:r>
              <a:rPr lang="en-US" sz="3333" b="1">
                <a:solidFill>
                  <a:srgbClr val="FFFFFF"/>
                </a:solidFill>
                <a:latin typeface="Calibri (MS) Bold"/>
                <a:ea typeface="Calibri (MS) Bold"/>
                <a:cs typeface="Calibri (MS) Bold"/>
                <a:sym typeface="Calibri (MS) Bold"/>
              </a:rPr>
              <a:t>Acknowledgements</a:t>
            </a:r>
          </a:p>
        </p:txBody>
      </p:sp>
      <p:sp>
        <p:nvSpPr>
          <p:cNvPr id="22" name="TextBox 22"/>
          <p:cNvSpPr txBox="1"/>
          <p:nvPr/>
        </p:nvSpPr>
        <p:spPr>
          <a:xfrm>
            <a:off x="5046812" y="939455"/>
            <a:ext cx="2852212" cy="572464"/>
          </a:xfrm>
          <a:prstGeom prst="rect">
            <a:avLst/>
          </a:prstGeom>
        </p:spPr>
        <p:txBody>
          <a:bodyPr wrap="square" lIns="0" tIns="0" rIns="0" bIns="0" rtlCol="0" anchor="t">
            <a:spAutoFit/>
          </a:bodyPr>
          <a:lstStyle/>
          <a:p>
            <a:pPr algn="ctr">
              <a:lnSpc>
                <a:spcPts val="4853"/>
              </a:lnSpc>
            </a:pPr>
            <a:r>
              <a:rPr lang="en-US" sz="3466" b="1" u="sng">
                <a:solidFill>
                  <a:srgbClr val="4A66AC"/>
                </a:solidFill>
                <a:latin typeface="Calibri (MS) Bold"/>
                <a:ea typeface="Calibri (MS) Bold"/>
                <a:cs typeface="Calibri (MS) Bold"/>
                <a:sym typeface="Calibri (MS) Bold"/>
              </a:rPr>
              <a:t>Contributors:</a:t>
            </a:r>
          </a:p>
        </p:txBody>
      </p:sp>
      <p:sp>
        <p:nvSpPr>
          <p:cNvPr id="23" name="TextBox 23"/>
          <p:cNvSpPr txBox="1"/>
          <p:nvPr/>
        </p:nvSpPr>
        <p:spPr>
          <a:xfrm>
            <a:off x="5348681" y="1587811"/>
            <a:ext cx="2852212" cy="433708"/>
          </a:xfrm>
          <a:prstGeom prst="rect">
            <a:avLst/>
          </a:prstGeom>
        </p:spPr>
        <p:txBody>
          <a:bodyPr wrap="square" lIns="0" tIns="0" rIns="0" bIns="0" rtlCol="0" anchor="t">
            <a:spAutoFit/>
          </a:bodyPr>
          <a:lstStyle/>
          <a:p>
            <a:pPr algn="ctr">
              <a:lnSpc>
                <a:spcPts val="3733"/>
              </a:lnSpc>
            </a:pPr>
            <a:r>
              <a:rPr lang="en-US" sz="2666">
                <a:solidFill>
                  <a:srgbClr val="4A66AC"/>
                </a:solidFill>
                <a:latin typeface="Calibri (MS)"/>
                <a:ea typeface="Calibri (MS)"/>
                <a:cs typeface="Calibri (MS)"/>
                <a:sym typeface="Calibri (MS)"/>
              </a:rPr>
              <a:t>Christine </a:t>
            </a:r>
            <a:r>
              <a:rPr lang="en-US" sz="2666" err="1">
                <a:solidFill>
                  <a:srgbClr val="4A66AC"/>
                </a:solidFill>
                <a:latin typeface="Calibri (MS)"/>
                <a:ea typeface="Calibri (MS)"/>
                <a:cs typeface="Calibri (MS)"/>
                <a:sym typeface="Calibri (MS)"/>
              </a:rPr>
              <a:t>Guerette</a:t>
            </a:r>
            <a:endParaRPr lang="en-US" sz="2666">
              <a:solidFill>
                <a:srgbClr val="4A66AC"/>
              </a:solidFill>
              <a:latin typeface="Calibri (MS)"/>
              <a:ea typeface="Calibri (MS)"/>
              <a:cs typeface="Calibri (MS)"/>
              <a:sym typeface="Calibri (MS)"/>
            </a:endParaRPr>
          </a:p>
        </p:txBody>
      </p:sp>
      <p:sp>
        <p:nvSpPr>
          <p:cNvPr id="24" name="TextBox 24"/>
          <p:cNvSpPr txBox="1"/>
          <p:nvPr/>
        </p:nvSpPr>
        <p:spPr>
          <a:xfrm>
            <a:off x="8553058" y="1587811"/>
            <a:ext cx="2404986" cy="433708"/>
          </a:xfrm>
          <a:prstGeom prst="rect">
            <a:avLst/>
          </a:prstGeom>
        </p:spPr>
        <p:txBody>
          <a:bodyPr wrap="square" lIns="0" tIns="0" rIns="0" bIns="0" rtlCol="0" anchor="t">
            <a:spAutoFit/>
          </a:bodyPr>
          <a:lstStyle/>
          <a:p>
            <a:pPr algn="ctr">
              <a:lnSpc>
                <a:spcPts val="3733"/>
              </a:lnSpc>
            </a:pPr>
            <a:r>
              <a:rPr lang="en-US" sz="2666">
                <a:solidFill>
                  <a:srgbClr val="4A66AC"/>
                </a:solidFill>
                <a:latin typeface="Calibri (MS)"/>
                <a:ea typeface="Calibri (MS)"/>
                <a:cs typeface="Calibri (MS)"/>
                <a:sym typeface="Calibri (MS)"/>
              </a:rPr>
              <a:t>Janice </a:t>
            </a:r>
            <a:r>
              <a:rPr lang="en-US" sz="2666" err="1">
                <a:solidFill>
                  <a:srgbClr val="4A66AC"/>
                </a:solidFill>
                <a:latin typeface="Calibri (MS)"/>
                <a:ea typeface="Calibri (MS)"/>
                <a:cs typeface="Calibri (MS)"/>
                <a:sym typeface="Calibri (MS)"/>
              </a:rPr>
              <a:t>Vendetti</a:t>
            </a:r>
            <a:endParaRPr lang="en-US" sz="2666">
              <a:solidFill>
                <a:srgbClr val="4A66AC"/>
              </a:solidFill>
              <a:latin typeface="Calibri (MS)"/>
              <a:ea typeface="Calibri (MS)"/>
              <a:cs typeface="Calibri (MS)"/>
              <a:sym typeface="Calibri (MS)"/>
            </a:endParaRPr>
          </a:p>
        </p:txBody>
      </p:sp>
      <p:sp>
        <p:nvSpPr>
          <p:cNvPr id="25" name="TextBox 25"/>
          <p:cNvSpPr txBox="1"/>
          <p:nvPr/>
        </p:nvSpPr>
        <p:spPr>
          <a:xfrm>
            <a:off x="5348681" y="2072484"/>
            <a:ext cx="2755962" cy="433708"/>
          </a:xfrm>
          <a:prstGeom prst="rect">
            <a:avLst/>
          </a:prstGeom>
        </p:spPr>
        <p:txBody>
          <a:bodyPr wrap="square" lIns="0" tIns="0" rIns="0" bIns="0" rtlCol="0" anchor="t">
            <a:spAutoFit/>
          </a:bodyPr>
          <a:lstStyle/>
          <a:p>
            <a:pPr algn="ctr">
              <a:lnSpc>
                <a:spcPts val="3733"/>
              </a:lnSpc>
            </a:pPr>
            <a:r>
              <a:rPr lang="en-US" sz="2666">
                <a:solidFill>
                  <a:srgbClr val="4A66AC"/>
                </a:solidFill>
                <a:latin typeface="Calibri (MS)"/>
                <a:ea typeface="Calibri (MS)"/>
                <a:cs typeface="Calibri (MS)"/>
                <a:sym typeface="Calibri (MS)"/>
              </a:rPr>
              <a:t>Jennifer Sussman</a:t>
            </a:r>
          </a:p>
        </p:txBody>
      </p:sp>
      <p:sp>
        <p:nvSpPr>
          <p:cNvPr id="26" name="TextBox 26"/>
          <p:cNvSpPr txBox="1"/>
          <p:nvPr/>
        </p:nvSpPr>
        <p:spPr>
          <a:xfrm>
            <a:off x="8640052" y="2072484"/>
            <a:ext cx="2437122" cy="433708"/>
          </a:xfrm>
          <a:prstGeom prst="rect">
            <a:avLst/>
          </a:prstGeom>
        </p:spPr>
        <p:txBody>
          <a:bodyPr wrap="square" lIns="0" tIns="0" rIns="0" bIns="0" rtlCol="0" anchor="t">
            <a:spAutoFit/>
          </a:bodyPr>
          <a:lstStyle/>
          <a:p>
            <a:pPr algn="ctr">
              <a:lnSpc>
                <a:spcPts val="3733"/>
              </a:lnSpc>
            </a:pPr>
            <a:r>
              <a:rPr lang="en-US" sz="2666">
                <a:solidFill>
                  <a:srgbClr val="4A66AC"/>
                </a:solidFill>
                <a:latin typeface="Calibri (MS)"/>
                <a:ea typeface="Calibri (MS)"/>
                <a:cs typeface="Calibri (MS)"/>
                <a:sym typeface="Calibri (MS)"/>
              </a:rPr>
              <a:t>Megan O’Grady</a:t>
            </a:r>
          </a:p>
        </p:txBody>
      </p:sp>
      <p:sp>
        <p:nvSpPr>
          <p:cNvPr id="27" name="TextBox 27"/>
          <p:cNvSpPr txBox="1"/>
          <p:nvPr/>
        </p:nvSpPr>
        <p:spPr>
          <a:xfrm>
            <a:off x="5242363" y="3698970"/>
            <a:ext cx="6966630" cy="1869614"/>
          </a:xfrm>
          <a:prstGeom prst="rect">
            <a:avLst/>
          </a:prstGeom>
        </p:spPr>
        <p:txBody>
          <a:bodyPr lIns="0" tIns="0" rIns="0" bIns="0" rtlCol="0" anchor="t">
            <a:spAutoFit/>
          </a:bodyPr>
          <a:lstStyle/>
          <a:p>
            <a:pPr>
              <a:lnSpc>
                <a:spcPts val="3733"/>
              </a:lnSpc>
            </a:pPr>
            <a:r>
              <a:rPr lang="en-US" sz="2666" dirty="0">
                <a:solidFill>
                  <a:srgbClr val="4A66AC"/>
                </a:solidFill>
                <a:latin typeface="Calibri (MS)"/>
                <a:ea typeface="Calibri (MS)"/>
                <a:cs typeface="Calibri (MS)"/>
                <a:sym typeface="Calibri (MS)"/>
              </a:rPr>
              <a:t>The contributors would like to acknowledge the Connecticut Department of Mental Health and Addiction Services (DMHAS) for their funding of the Youth and Parent Focus Group Initiative.</a:t>
            </a:r>
          </a:p>
        </p:txBody>
      </p:sp>
      <p:sp>
        <p:nvSpPr>
          <p:cNvPr id="28" name="TextBox 28"/>
          <p:cNvSpPr txBox="1"/>
          <p:nvPr/>
        </p:nvSpPr>
        <p:spPr>
          <a:xfrm>
            <a:off x="5212016" y="3025262"/>
            <a:ext cx="5010142" cy="588623"/>
          </a:xfrm>
          <a:prstGeom prst="rect">
            <a:avLst/>
          </a:prstGeom>
        </p:spPr>
        <p:txBody>
          <a:bodyPr wrap="square" lIns="0" tIns="0" rIns="0" bIns="0" rtlCol="0" anchor="t">
            <a:spAutoFit/>
          </a:bodyPr>
          <a:lstStyle/>
          <a:p>
            <a:pPr algn="ctr">
              <a:lnSpc>
                <a:spcPts val="4853"/>
              </a:lnSpc>
            </a:pPr>
            <a:r>
              <a:rPr lang="en-US" sz="3466" b="1" u="sng" dirty="0">
                <a:solidFill>
                  <a:srgbClr val="4A66AC"/>
                </a:solidFill>
                <a:latin typeface="Calibri (MS) Bold"/>
                <a:ea typeface="Calibri (MS) Bold"/>
                <a:cs typeface="Calibri (MS) Bold"/>
                <a:sym typeface="Calibri (MS) Bold"/>
              </a:rPr>
              <a:t>Funding Acknowledgment: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2192000" cy="970069"/>
          </a:xfrm>
          <a:prstGeom prst="rect">
            <a:avLst/>
          </a:prstGeom>
          <a:solidFill>
            <a:srgbClr val="ACCBF9"/>
          </a:solidFill>
        </p:spPr>
        <p:txBody>
          <a:bodyPr/>
          <a:lstStyle/>
          <a:p>
            <a:endParaRPr lang="en-US" sz="1200"/>
          </a:p>
        </p:txBody>
      </p:sp>
      <p:grpSp>
        <p:nvGrpSpPr>
          <p:cNvPr id="3" name="Group 3"/>
          <p:cNvGrpSpPr/>
          <p:nvPr/>
        </p:nvGrpSpPr>
        <p:grpSpPr>
          <a:xfrm>
            <a:off x="823319" y="1572712"/>
            <a:ext cx="4780494" cy="4476631"/>
            <a:chOff x="0" y="0"/>
            <a:chExt cx="1272116" cy="1191257"/>
          </a:xfrm>
        </p:grpSpPr>
        <p:sp>
          <p:nvSpPr>
            <p:cNvPr id="4" name="Freeform 4"/>
            <p:cNvSpPr/>
            <p:nvPr/>
          </p:nvSpPr>
          <p:spPr>
            <a:xfrm>
              <a:off x="0" y="0"/>
              <a:ext cx="1272116" cy="1191257"/>
            </a:xfrm>
            <a:custGeom>
              <a:avLst/>
              <a:gdLst/>
              <a:ahLst/>
              <a:cxnLst/>
              <a:rect l="l" t="t" r="r" b="b"/>
              <a:pathLst>
                <a:path w="1272116" h="1191257">
                  <a:moveTo>
                    <a:pt x="26991" y="0"/>
                  </a:moveTo>
                  <a:lnTo>
                    <a:pt x="1245125" y="0"/>
                  </a:lnTo>
                  <a:cubicBezTo>
                    <a:pt x="1252283" y="0"/>
                    <a:pt x="1259149" y="2844"/>
                    <a:pt x="1264211" y="7906"/>
                  </a:cubicBezTo>
                  <a:cubicBezTo>
                    <a:pt x="1269272" y="12967"/>
                    <a:pt x="1272116" y="19833"/>
                    <a:pt x="1272116" y="26991"/>
                  </a:cubicBezTo>
                  <a:lnTo>
                    <a:pt x="1272116" y="1164265"/>
                  </a:lnTo>
                  <a:cubicBezTo>
                    <a:pt x="1272116" y="1179172"/>
                    <a:pt x="1260032" y="1191257"/>
                    <a:pt x="1245125" y="1191257"/>
                  </a:cubicBezTo>
                  <a:lnTo>
                    <a:pt x="26991" y="1191257"/>
                  </a:lnTo>
                  <a:cubicBezTo>
                    <a:pt x="19833" y="1191257"/>
                    <a:pt x="12967" y="1188413"/>
                    <a:pt x="7906" y="1183351"/>
                  </a:cubicBezTo>
                  <a:cubicBezTo>
                    <a:pt x="2844" y="1178289"/>
                    <a:pt x="0" y="1171424"/>
                    <a:pt x="0" y="1164265"/>
                  </a:cubicBezTo>
                  <a:lnTo>
                    <a:pt x="0" y="26991"/>
                  </a:lnTo>
                  <a:cubicBezTo>
                    <a:pt x="0" y="19833"/>
                    <a:pt x="2844" y="12967"/>
                    <a:pt x="7906" y="7906"/>
                  </a:cubicBezTo>
                  <a:cubicBezTo>
                    <a:pt x="12967" y="2844"/>
                    <a:pt x="19833" y="0"/>
                    <a:pt x="26991" y="0"/>
                  </a:cubicBezTo>
                  <a:close/>
                </a:path>
              </a:pathLst>
            </a:custGeom>
            <a:solidFill>
              <a:srgbClr val="4C6FBF"/>
            </a:solidFill>
          </p:spPr>
          <p:txBody>
            <a:bodyPr/>
            <a:lstStyle/>
            <a:p>
              <a:endParaRPr lang="en-US" sz="1200"/>
            </a:p>
          </p:txBody>
        </p:sp>
        <p:sp>
          <p:nvSpPr>
            <p:cNvPr id="5" name="TextBox 5"/>
            <p:cNvSpPr txBox="1"/>
            <p:nvPr/>
          </p:nvSpPr>
          <p:spPr>
            <a:xfrm>
              <a:off x="0" y="-38100"/>
              <a:ext cx="1272116" cy="1229357"/>
            </a:xfrm>
            <a:prstGeom prst="rect">
              <a:avLst/>
            </a:prstGeom>
          </p:spPr>
          <p:txBody>
            <a:bodyPr lIns="33867" tIns="33867" rIns="33867" bIns="33867" rtlCol="0" anchor="ctr"/>
            <a:lstStyle/>
            <a:p>
              <a:pPr algn="ctr">
                <a:lnSpc>
                  <a:spcPts val="1997"/>
                </a:lnSpc>
              </a:pPr>
              <a:endParaRPr sz="1200"/>
            </a:p>
          </p:txBody>
        </p:sp>
      </p:grpSp>
      <p:grpSp>
        <p:nvGrpSpPr>
          <p:cNvPr id="6" name="Group 6"/>
          <p:cNvGrpSpPr/>
          <p:nvPr/>
        </p:nvGrpSpPr>
        <p:grpSpPr>
          <a:xfrm>
            <a:off x="6324469" y="1572712"/>
            <a:ext cx="4778594" cy="4519437"/>
            <a:chOff x="0" y="0"/>
            <a:chExt cx="1259567" cy="1191257"/>
          </a:xfrm>
        </p:grpSpPr>
        <p:sp>
          <p:nvSpPr>
            <p:cNvPr id="7" name="Freeform 7"/>
            <p:cNvSpPr/>
            <p:nvPr/>
          </p:nvSpPr>
          <p:spPr>
            <a:xfrm>
              <a:off x="0" y="0"/>
              <a:ext cx="1259567" cy="1191257"/>
            </a:xfrm>
            <a:custGeom>
              <a:avLst/>
              <a:gdLst/>
              <a:ahLst/>
              <a:cxnLst/>
              <a:rect l="l" t="t" r="r" b="b"/>
              <a:pathLst>
                <a:path w="1259567" h="1191257">
                  <a:moveTo>
                    <a:pt x="27002" y="0"/>
                  </a:moveTo>
                  <a:lnTo>
                    <a:pt x="1232564" y="0"/>
                  </a:lnTo>
                  <a:cubicBezTo>
                    <a:pt x="1239726" y="0"/>
                    <a:pt x="1246594" y="2845"/>
                    <a:pt x="1251658" y="7909"/>
                  </a:cubicBezTo>
                  <a:cubicBezTo>
                    <a:pt x="1256722" y="12973"/>
                    <a:pt x="1259567" y="19841"/>
                    <a:pt x="1259567" y="27002"/>
                  </a:cubicBezTo>
                  <a:lnTo>
                    <a:pt x="1259567" y="1164254"/>
                  </a:lnTo>
                  <a:cubicBezTo>
                    <a:pt x="1259567" y="1171416"/>
                    <a:pt x="1256722" y="1178284"/>
                    <a:pt x="1251658" y="1183348"/>
                  </a:cubicBezTo>
                  <a:cubicBezTo>
                    <a:pt x="1246594" y="1188412"/>
                    <a:pt x="1239726" y="1191257"/>
                    <a:pt x="1232564" y="1191257"/>
                  </a:cubicBezTo>
                  <a:lnTo>
                    <a:pt x="27002" y="1191257"/>
                  </a:lnTo>
                  <a:cubicBezTo>
                    <a:pt x="19841" y="1191257"/>
                    <a:pt x="12973" y="1188412"/>
                    <a:pt x="7909" y="1183348"/>
                  </a:cubicBezTo>
                  <a:cubicBezTo>
                    <a:pt x="2845" y="1178284"/>
                    <a:pt x="0" y="1171416"/>
                    <a:pt x="0" y="1164254"/>
                  </a:cubicBezTo>
                  <a:lnTo>
                    <a:pt x="0" y="27002"/>
                  </a:lnTo>
                  <a:cubicBezTo>
                    <a:pt x="0" y="19841"/>
                    <a:pt x="2845" y="12973"/>
                    <a:pt x="7909" y="7909"/>
                  </a:cubicBezTo>
                  <a:cubicBezTo>
                    <a:pt x="12973" y="2845"/>
                    <a:pt x="19841" y="0"/>
                    <a:pt x="27002" y="0"/>
                  </a:cubicBezTo>
                  <a:close/>
                </a:path>
              </a:pathLst>
            </a:custGeom>
            <a:solidFill>
              <a:srgbClr val="4C6FBF"/>
            </a:solidFill>
          </p:spPr>
          <p:txBody>
            <a:bodyPr/>
            <a:lstStyle/>
            <a:p>
              <a:endParaRPr lang="en-US" sz="1200"/>
            </a:p>
          </p:txBody>
        </p:sp>
        <p:sp>
          <p:nvSpPr>
            <p:cNvPr id="8" name="TextBox 8"/>
            <p:cNvSpPr txBox="1"/>
            <p:nvPr/>
          </p:nvSpPr>
          <p:spPr>
            <a:xfrm>
              <a:off x="0" y="-38100"/>
              <a:ext cx="1259567" cy="1229357"/>
            </a:xfrm>
            <a:prstGeom prst="rect">
              <a:avLst/>
            </a:prstGeom>
          </p:spPr>
          <p:txBody>
            <a:bodyPr lIns="33867" tIns="33867" rIns="33867" bIns="33867" rtlCol="0" anchor="ctr"/>
            <a:lstStyle/>
            <a:p>
              <a:pPr algn="ctr">
                <a:lnSpc>
                  <a:spcPts val="1997"/>
                </a:lnSpc>
              </a:pPr>
              <a:endParaRPr sz="1200"/>
            </a:p>
          </p:txBody>
        </p:sp>
      </p:grpSp>
      <p:sp>
        <p:nvSpPr>
          <p:cNvPr id="9" name="Freeform 9"/>
          <p:cNvSpPr/>
          <p:nvPr/>
        </p:nvSpPr>
        <p:spPr>
          <a:xfrm>
            <a:off x="1144625" y="2806272"/>
            <a:ext cx="1377486" cy="809273"/>
          </a:xfrm>
          <a:custGeom>
            <a:avLst/>
            <a:gdLst/>
            <a:ahLst/>
            <a:cxnLst/>
            <a:rect l="l" t="t" r="r" b="b"/>
            <a:pathLst>
              <a:path w="2066229" h="1213910">
                <a:moveTo>
                  <a:pt x="0" y="0"/>
                </a:moveTo>
                <a:lnTo>
                  <a:pt x="2066229" y="0"/>
                </a:lnTo>
                <a:lnTo>
                  <a:pt x="2066229" y="1213909"/>
                </a:lnTo>
                <a:lnTo>
                  <a:pt x="0" y="12139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0" name="Freeform 10"/>
          <p:cNvSpPr/>
          <p:nvPr/>
        </p:nvSpPr>
        <p:spPr>
          <a:xfrm>
            <a:off x="1999763" y="4124616"/>
            <a:ext cx="1724391" cy="1724391"/>
          </a:xfrm>
          <a:custGeom>
            <a:avLst/>
            <a:gdLst/>
            <a:ahLst/>
            <a:cxnLst/>
            <a:rect l="l" t="t" r="r" b="b"/>
            <a:pathLst>
              <a:path w="2586587" h="2586587">
                <a:moveTo>
                  <a:pt x="0" y="0"/>
                </a:moveTo>
                <a:lnTo>
                  <a:pt x="2586587" y="0"/>
                </a:lnTo>
                <a:lnTo>
                  <a:pt x="2586587" y="2586587"/>
                </a:lnTo>
                <a:lnTo>
                  <a:pt x="0" y="25865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pic>
        <p:nvPicPr>
          <p:cNvPr id="11" name="Picture 11"/>
          <p:cNvPicPr>
            <a:picLocks noChangeAspect="1"/>
          </p:cNvPicPr>
          <p:nvPr/>
        </p:nvPicPr>
        <p:blipFill>
          <a:blip r:embed="rId7"/>
          <a:stretch>
            <a:fillRect/>
          </a:stretch>
        </p:blipFill>
        <p:spPr>
          <a:xfrm>
            <a:off x="3398528" y="2540889"/>
            <a:ext cx="1874083" cy="1874083"/>
          </a:xfrm>
          <a:prstGeom prst="rect">
            <a:avLst/>
          </a:prstGeom>
        </p:spPr>
      </p:pic>
      <p:sp>
        <p:nvSpPr>
          <p:cNvPr id="12" name="Freeform 12"/>
          <p:cNvSpPr/>
          <p:nvPr/>
        </p:nvSpPr>
        <p:spPr>
          <a:xfrm>
            <a:off x="6902329" y="2670837"/>
            <a:ext cx="1445816" cy="1111471"/>
          </a:xfrm>
          <a:custGeom>
            <a:avLst/>
            <a:gdLst/>
            <a:ahLst/>
            <a:cxnLst/>
            <a:rect l="l" t="t" r="r" b="b"/>
            <a:pathLst>
              <a:path w="2168724" h="1667206">
                <a:moveTo>
                  <a:pt x="0" y="0"/>
                </a:moveTo>
                <a:lnTo>
                  <a:pt x="2168724" y="0"/>
                </a:lnTo>
                <a:lnTo>
                  <a:pt x="2168724" y="1667206"/>
                </a:lnTo>
                <a:lnTo>
                  <a:pt x="0" y="16672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13" name="Freeform 13"/>
          <p:cNvSpPr/>
          <p:nvPr/>
        </p:nvSpPr>
        <p:spPr>
          <a:xfrm>
            <a:off x="7464528" y="4598253"/>
            <a:ext cx="2196553" cy="1048855"/>
          </a:xfrm>
          <a:custGeom>
            <a:avLst/>
            <a:gdLst/>
            <a:ahLst/>
            <a:cxnLst/>
            <a:rect l="l" t="t" r="r" b="b"/>
            <a:pathLst>
              <a:path w="3294830" h="1573282">
                <a:moveTo>
                  <a:pt x="0" y="0"/>
                </a:moveTo>
                <a:lnTo>
                  <a:pt x="3294830" y="0"/>
                </a:lnTo>
                <a:lnTo>
                  <a:pt x="3294830" y="1573282"/>
                </a:lnTo>
                <a:lnTo>
                  <a:pt x="0" y="157328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200"/>
          </a:p>
        </p:txBody>
      </p:sp>
      <p:sp>
        <p:nvSpPr>
          <p:cNvPr id="14" name="Freeform 14"/>
          <p:cNvSpPr/>
          <p:nvPr/>
        </p:nvSpPr>
        <p:spPr>
          <a:xfrm>
            <a:off x="8817705" y="2626165"/>
            <a:ext cx="1914075" cy="1648497"/>
          </a:xfrm>
          <a:custGeom>
            <a:avLst/>
            <a:gdLst/>
            <a:ahLst/>
            <a:cxnLst/>
            <a:rect l="l" t="t" r="r" b="b"/>
            <a:pathLst>
              <a:path w="2871112" h="2472745">
                <a:moveTo>
                  <a:pt x="0" y="0"/>
                </a:moveTo>
                <a:lnTo>
                  <a:pt x="2871112" y="0"/>
                </a:lnTo>
                <a:lnTo>
                  <a:pt x="2871112" y="2472746"/>
                </a:lnTo>
                <a:lnTo>
                  <a:pt x="0" y="247274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sz="1200"/>
          </a:p>
        </p:txBody>
      </p:sp>
      <p:sp>
        <p:nvSpPr>
          <p:cNvPr id="15" name="TextBox 15"/>
          <p:cNvSpPr txBox="1"/>
          <p:nvPr/>
        </p:nvSpPr>
        <p:spPr>
          <a:xfrm>
            <a:off x="210348" y="131362"/>
            <a:ext cx="11771305" cy="577081"/>
          </a:xfrm>
          <a:prstGeom prst="rect">
            <a:avLst/>
          </a:prstGeom>
        </p:spPr>
        <p:txBody>
          <a:bodyPr lIns="0" tIns="0" rIns="0" bIns="0" rtlCol="0" anchor="t">
            <a:spAutoFit/>
          </a:bodyPr>
          <a:lstStyle/>
          <a:p>
            <a:pPr algn="ctr">
              <a:lnSpc>
                <a:spcPts val="4480"/>
              </a:lnSpc>
            </a:pPr>
            <a:r>
              <a:rPr lang="en-US" sz="4000" b="1">
                <a:solidFill>
                  <a:srgbClr val="242852"/>
                </a:solidFill>
                <a:latin typeface="Calibri (MS) Bold"/>
                <a:ea typeface="Calibri (MS) Bold"/>
                <a:cs typeface="Calibri (MS) Bold"/>
                <a:sym typeface="Calibri (MS) Bold"/>
              </a:rPr>
              <a:t>Methodology: Mixed-method Approach</a:t>
            </a:r>
          </a:p>
        </p:txBody>
      </p:sp>
      <p:sp>
        <p:nvSpPr>
          <p:cNvPr id="16" name="TextBox 16"/>
          <p:cNvSpPr txBox="1"/>
          <p:nvPr/>
        </p:nvSpPr>
        <p:spPr>
          <a:xfrm>
            <a:off x="1042200" y="1645794"/>
            <a:ext cx="4342732" cy="584904"/>
          </a:xfrm>
          <a:prstGeom prst="rect">
            <a:avLst/>
          </a:prstGeom>
        </p:spPr>
        <p:txBody>
          <a:bodyPr wrap="square" lIns="0" tIns="0" rIns="0" bIns="0" rtlCol="0" anchor="t">
            <a:spAutoFit/>
          </a:bodyPr>
          <a:lstStyle/>
          <a:p>
            <a:pPr algn="ctr">
              <a:lnSpc>
                <a:spcPts val="4988"/>
              </a:lnSpc>
            </a:pPr>
            <a:r>
              <a:rPr lang="en-US" sz="3563" b="1">
                <a:solidFill>
                  <a:srgbClr val="FFFFFF"/>
                </a:solidFill>
                <a:latin typeface="Calibri (MS) Bold"/>
                <a:ea typeface="Calibri (MS) Bold"/>
                <a:cs typeface="Calibri (MS) Bold"/>
                <a:sym typeface="Calibri (MS) Bold"/>
              </a:rPr>
              <a:t>Quantitative Data</a:t>
            </a:r>
          </a:p>
        </p:txBody>
      </p:sp>
      <p:sp>
        <p:nvSpPr>
          <p:cNvPr id="17" name="TextBox 17"/>
          <p:cNvSpPr txBox="1"/>
          <p:nvPr/>
        </p:nvSpPr>
        <p:spPr>
          <a:xfrm>
            <a:off x="6872613" y="1627629"/>
            <a:ext cx="3682305" cy="585930"/>
          </a:xfrm>
          <a:prstGeom prst="rect">
            <a:avLst/>
          </a:prstGeom>
        </p:spPr>
        <p:txBody>
          <a:bodyPr wrap="square" lIns="0" tIns="0" rIns="0" bIns="0" rtlCol="0" anchor="t">
            <a:spAutoFit/>
          </a:bodyPr>
          <a:lstStyle/>
          <a:p>
            <a:pPr algn="ctr">
              <a:lnSpc>
                <a:spcPts val="5036"/>
              </a:lnSpc>
            </a:pPr>
            <a:r>
              <a:rPr lang="en-US" sz="3597" b="1">
                <a:solidFill>
                  <a:srgbClr val="FFFFFF"/>
                </a:solidFill>
                <a:latin typeface="Calibri (MS) Bold"/>
                <a:ea typeface="Calibri (MS) Bold"/>
                <a:cs typeface="Calibri (MS) Bold"/>
                <a:sym typeface="Calibri (MS) Bold"/>
              </a:rPr>
              <a:t>Qualitative Data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2192000" cy="970069"/>
          </a:xfrm>
          <a:prstGeom prst="rect">
            <a:avLst/>
          </a:prstGeom>
          <a:solidFill>
            <a:srgbClr val="ACCBF9"/>
          </a:solidFill>
        </p:spPr>
        <p:txBody>
          <a:bodyPr/>
          <a:lstStyle/>
          <a:p>
            <a:endParaRPr lang="en-US" sz="1200"/>
          </a:p>
        </p:txBody>
      </p:sp>
      <p:grpSp>
        <p:nvGrpSpPr>
          <p:cNvPr id="3" name="Group 3"/>
          <p:cNvGrpSpPr/>
          <p:nvPr/>
        </p:nvGrpSpPr>
        <p:grpSpPr>
          <a:xfrm>
            <a:off x="823319" y="1572712"/>
            <a:ext cx="4780494" cy="4476631"/>
            <a:chOff x="0" y="0"/>
            <a:chExt cx="1272116" cy="1191257"/>
          </a:xfrm>
        </p:grpSpPr>
        <p:sp>
          <p:nvSpPr>
            <p:cNvPr id="4" name="Freeform 4"/>
            <p:cNvSpPr/>
            <p:nvPr/>
          </p:nvSpPr>
          <p:spPr>
            <a:xfrm>
              <a:off x="0" y="0"/>
              <a:ext cx="1272116" cy="1191257"/>
            </a:xfrm>
            <a:custGeom>
              <a:avLst/>
              <a:gdLst/>
              <a:ahLst/>
              <a:cxnLst/>
              <a:rect l="l" t="t" r="r" b="b"/>
              <a:pathLst>
                <a:path w="1272116" h="1191257">
                  <a:moveTo>
                    <a:pt x="26991" y="0"/>
                  </a:moveTo>
                  <a:lnTo>
                    <a:pt x="1245125" y="0"/>
                  </a:lnTo>
                  <a:cubicBezTo>
                    <a:pt x="1252283" y="0"/>
                    <a:pt x="1259149" y="2844"/>
                    <a:pt x="1264211" y="7906"/>
                  </a:cubicBezTo>
                  <a:cubicBezTo>
                    <a:pt x="1269272" y="12967"/>
                    <a:pt x="1272116" y="19833"/>
                    <a:pt x="1272116" y="26991"/>
                  </a:cubicBezTo>
                  <a:lnTo>
                    <a:pt x="1272116" y="1164265"/>
                  </a:lnTo>
                  <a:cubicBezTo>
                    <a:pt x="1272116" y="1179172"/>
                    <a:pt x="1260032" y="1191257"/>
                    <a:pt x="1245125" y="1191257"/>
                  </a:cubicBezTo>
                  <a:lnTo>
                    <a:pt x="26991" y="1191257"/>
                  </a:lnTo>
                  <a:cubicBezTo>
                    <a:pt x="19833" y="1191257"/>
                    <a:pt x="12967" y="1188413"/>
                    <a:pt x="7906" y="1183351"/>
                  </a:cubicBezTo>
                  <a:cubicBezTo>
                    <a:pt x="2844" y="1178289"/>
                    <a:pt x="0" y="1171424"/>
                    <a:pt x="0" y="1164265"/>
                  </a:cubicBezTo>
                  <a:lnTo>
                    <a:pt x="0" y="26991"/>
                  </a:lnTo>
                  <a:cubicBezTo>
                    <a:pt x="0" y="19833"/>
                    <a:pt x="2844" y="12967"/>
                    <a:pt x="7906" y="7906"/>
                  </a:cubicBezTo>
                  <a:cubicBezTo>
                    <a:pt x="12967" y="2844"/>
                    <a:pt x="19833" y="0"/>
                    <a:pt x="26991" y="0"/>
                  </a:cubicBezTo>
                  <a:close/>
                </a:path>
              </a:pathLst>
            </a:custGeom>
            <a:solidFill>
              <a:srgbClr val="4C6FBF"/>
            </a:solidFill>
          </p:spPr>
          <p:txBody>
            <a:bodyPr/>
            <a:lstStyle/>
            <a:p>
              <a:endParaRPr lang="en-US" sz="1200"/>
            </a:p>
          </p:txBody>
        </p:sp>
        <p:sp>
          <p:nvSpPr>
            <p:cNvPr id="5" name="TextBox 5"/>
            <p:cNvSpPr txBox="1"/>
            <p:nvPr/>
          </p:nvSpPr>
          <p:spPr>
            <a:xfrm>
              <a:off x="0" y="-47625"/>
              <a:ext cx="1272116" cy="1238882"/>
            </a:xfrm>
            <a:prstGeom prst="rect">
              <a:avLst/>
            </a:prstGeom>
          </p:spPr>
          <p:txBody>
            <a:bodyPr lIns="33867" tIns="33867" rIns="33867" bIns="33867" rtlCol="0" anchor="ctr"/>
            <a:lstStyle/>
            <a:p>
              <a:pPr algn="ctr">
                <a:lnSpc>
                  <a:spcPts val="1867"/>
                </a:lnSpc>
              </a:pPr>
              <a:endParaRPr sz="1200"/>
            </a:p>
          </p:txBody>
        </p:sp>
      </p:grpSp>
      <p:grpSp>
        <p:nvGrpSpPr>
          <p:cNvPr id="6" name="Group 6"/>
          <p:cNvGrpSpPr/>
          <p:nvPr/>
        </p:nvGrpSpPr>
        <p:grpSpPr>
          <a:xfrm>
            <a:off x="6324469" y="1572712"/>
            <a:ext cx="4778594" cy="4519437"/>
            <a:chOff x="0" y="0"/>
            <a:chExt cx="1259567" cy="1191257"/>
          </a:xfrm>
        </p:grpSpPr>
        <p:sp>
          <p:nvSpPr>
            <p:cNvPr id="7" name="Freeform 7"/>
            <p:cNvSpPr/>
            <p:nvPr/>
          </p:nvSpPr>
          <p:spPr>
            <a:xfrm>
              <a:off x="0" y="0"/>
              <a:ext cx="1259567" cy="1191257"/>
            </a:xfrm>
            <a:custGeom>
              <a:avLst/>
              <a:gdLst/>
              <a:ahLst/>
              <a:cxnLst/>
              <a:rect l="l" t="t" r="r" b="b"/>
              <a:pathLst>
                <a:path w="1259567" h="1191257">
                  <a:moveTo>
                    <a:pt x="27002" y="0"/>
                  </a:moveTo>
                  <a:lnTo>
                    <a:pt x="1232564" y="0"/>
                  </a:lnTo>
                  <a:cubicBezTo>
                    <a:pt x="1239726" y="0"/>
                    <a:pt x="1246594" y="2845"/>
                    <a:pt x="1251658" y="7909"/>
                  </a:cubicBezTo>
                  <a:cubicBezTo>
                    <a:pt x="1256722" y="12973"/>
                    <a:pt x="1259567" y="19841"/>
                    <a:pt x="1259567" y="27002"/>
                  </a:cubicBezTo>
                  <a:lnTo>
                    <a:pt x="1259567" y="1164254"/>
                  </a:lnTo>
                  <a:cubicBezTo>
                    <a:pt x="1259567" y="1171416"/>
                    <a:pt x="1256722" y="1178284"/>
                    <a:pt x="1251658" y="1183348"/>
                  </a:cubicBezTo>
                  <a:cubicBezTo>
                    <a:pt x="1246594" y="1188412"/>
                    <a:pt x="1239726" y="1191257"/>
                    <a:pt x="1232564" y="1191257"/>
                  </a:cubicBezTo>
                  <a:lnTo>
                    <a:pt x="27002" y="1191257"/>
                  </a:lnTo>
                  <a:cubicBezTo>
                    <a:pt x="19841" y="1191257"/>
                    <a:pt x="12973" y="1188412"/>
                    <a:pt x="7909" y="1183348"/>
                  </a:cubicBezTo>
                  <a:cubicBezTo>
                    <a:pt x="2845" y="1178284"/>
                    <a:pt x="0" y="1171416"/>
                    <a:pt x="0" y="1164254"/>
                  </a:cubicBezTo>
                  <a:lnTo>
                    <a:pt x="0" y="27002"/>
                  </a:lnTo>
                  <a:cubicBezTo>
                    <a:pt x="0" y="19841"/>
                    <a:pt x="2845" y="12973"/>
                    <a:pt x="7909" y="7909"/>
                  </a:cubicBezTo>
                  <a:cubicBezTo>
                    <a:pt x="12973" y="2845"/>
                    <a:pt x="19841" y="0"/>
                    <a:pt x="27002" y="0"/>
                  </a:cubicBezTo>
                  <a:close/>
                </a:path>
              </a:pathLst>
            </a:custGeom>
            <a:solidFill>
              <a:srgbClr val="4C6FBF"/>
            </a:solidFill>
          </p:spPr>
          <p:txBody>
            <a:bodyPr/>
            <a:lstStyle/>
            <a:p>
              <a:endParaRPr lang="en-US" sz="1200"/>
            </a:p>
          </p:txBody>
        </p:sp>
        <p:sp>
          <p:nvSpPr>
            <p:cNvPr id="8" name="TextBox 8"/>
            <p:cNvSpPr txBox="1"/>
            <p:nvPr/>
          </p:nvSpPr>
          <p:spPr>
            <a:xfrm>
              <a:off x="0" y="-38100"/>
              <a:ext cx="1259567" cy="1229357"/>
            </a:xfrm>
            <a:prstGeom prst="rect">
              <a:avLst/>
            </a:prstGeom>
          </p:spPr>
          <p:txBody>
            <a:bodyPr lIns="33867" tIns="33867" rIns="33867" bIns="33867" rtlCol="0" anchor="ctr"/>
            <a:lstStyle/>
            <a:p>
              <a:pPr algn="ctr">
                <a:lnSpc>
                  <a:spcPts val="1997"/>
                </a:lnSpc>
              </a:pPr>
              <a:endParaRPr sz="1200"/>
            </a:p>
          </p:txBody>
        </p:sp>
      </p:grpSp>
      <p:sp>
        <p:nvSpPr>
          <p:cNvPr id="9" name="Freeform 9"/>
          <p:cNvSpPr/>
          <p:nvPr/>
        </p:nvSpPr>
        <p:spPr>
          <a:xfrm>
            <a:off x="1118877" y="4882766"/>
            <a:ext cx="1068939" cy="628002"/>
          </a:xfrm>
          <a:custGeom>
            <a:avLst/>
            <a:gdLst/>
            <a:ahLst/>
            <a:cxnLst/>
            <a:rect l="l" t="t" r="r" b="b"/>
            <a:pathLst>
              <a:path w="1603409" h="942003">
                <a:moveTo>
                  <a:pt x="0" y="0"/>
                </a:moveTo>
                <a:lnTo>
                  <a:pt x="1603409" y="0"/>
                </a:lnTo>
                <a:lnTo>
                  <a:pt x="1603409" y="942003"/>
                </a:lnTo>
                <a:lnTo>
                  <a:pt x="0" y="9420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0" name="Freeform 10"/>
          <p:cNvSpPr/>
          <p:nvPr/>
        </p:nvSpPr>
        <p:spPr>
          <a:xfrm>
            <a:off x="2562271" y="4882766"/>
            <a:ext cx="1049520" cy="1049520"/>
          </a:xfrm>
          <a:custGeom>
            <a:avLst/>
            <a:gdLst/>
            <a:ahLst/>
            <a:cxnLst/>
            <a:rect l="l" t="t" r="r" b="b"/>
            <a:pathLst>
              <a:path w="1574280" h="1574280">
                <a:moveTo>
                  <a:pt x="0" y="0"/>
                </a:moveTo>
                <a:lnTo>
                  <a:pt x="1574280" y="0"/>
                </a:lnTo>
                <a:lnTo>
                  <a:pt x="1574280" y="1574280"/>
                </a:lnTo>
                <a:lnTo>
                  <a:pt x="0" y="15742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pic>
        <p:nvPicPr>
          <p:cNvPr id="11" name="Picture 11"/>
          <p:cNvPicPr>
            <a:picLocks noChangeAspect="1"/>
          </p:cNvPicPr>
          <p:nvPr/>
        </p:nvPicPr>
        <p:blipFill>
          <a:blip r:embed="rId7"/>
          <a:stretch>
            <a:fillRect/>
          </a:stretch>
        </p:blipFill>
        <p:spPr>
          <a:xfrm>
            <a:off x="3881924" y="4424429"/>
            <a:ext cx="1324873" cy="1324873"/>
          </a:xfrm>
          <a:prstGeom prst="rect">
            <a:avLst/>
          </a:prstGeom>
        </p:spPr>
      </p:pic>
      <p:sp>
        <p:nvSpPr>
          <p:cNvPr id="12" name="Freeform 12"/>
          <p:cNvSpPr/>
          <p:nvPr/>
        </p:nvSpPr>
        <p:spPr>
          <a:xfrm>
            <a:off x="6845338" y="4972552"/>
            <a:ext cx="944565" cy="726134"/>
          </a:xfrm>
          <a:custGeom>
            <a:avLst/>
            <a:gdLst/>
            <a:ahLst/>
            <a:cxnLst/>
            <a:rect l="l" t="t" r="r" b="b"/>
            <a:pathLst>
              <a:path w="1416847" h="1089201">
                <a:moveTo>
                  <a:pt x="0" y="0"/>
                </a:moveTo>
                <a:lnTo>
                  <a:pt x="1416848" y="0"/>
                </a:lnTo>
                <a:lnTo>
                  <a:pt x="1416848" y="1089202"/>
                </a:lnTo>
                <a:lnTo>
                  <a:pt x="0" y="10892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13" name="Freeform 13"/>
          <p:cNvSpPr/>
          <p:nvPr/>
        </p:nvSpPr>
        <p:spPr>
          <a:xfrm>
            <a:off x="9728243" y="5049411"/>
            <a:ext cx="1198778" cy="572417"/>
          </a:xfrm>
          <a:custGeom>
            <a:avLst/>
            <a:gdLst/>
            <a:ahLst/>
            <a:cxnLst/>
            <a:rect l="l" t="t" r="r" b="b"/>
            <a:pathLst>
              <a:path w="1798167" h="858625">
                <a:moveTo>
                  <a:pt x="0" y="0"/>
                </a:moveTo>
                <a:lnTo>
                  <a:pt x="1798167" y="0"/>
                </a:lnTo>
                <a:lnTo>
                  <a:pt x="1798167" y="858625"/>
                </a:lnTo>
                <a:lnTo>
                  <a:pt x="0" y="85862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200"/>
          </a:p>
        </p:txBody>
      </p:sp>
      <p:sp>
        <p:nvSpPr>
          <p:cNvPr id="14" name="Freeform 14"/>
          <p:cNvSpPr/>
          <p:nvPr/>
        </p:nvSpPr>
        <p:spPr>
          <a:xfrm>
            <a:off x="8148468" y="4779524"/>
            <a:ext cx="1338475" cy="1152762"/>
          </a:xfrm>
          <a:custGeom>
            <a:avLst/>
            <a:gdLst/>
            <a:ahLst/>
            <a:cxnLst/>
            <a:rect l="l" t="t" r="r" b="b"/>
            <a:pathLst>
              <a:path w="2007713" h="1729143">
                <a:moveTo>
                  <a:pt x="0" y="0"/>
                </a:moveTo>
                <a:lnTo>
                  <a:pt x="2007713" y="0"/>
                </a:lnTo>
                <a:lnTo>
                  <a:pt x="2007713" y="1729143"/>
                </a:lnTo>
                <a:lnTo>
                  <a:pt x="0" y="172914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sz="1200"/>
          </a:p>
        </p:txBody>
      </p:sp>
      <p:sp>
        <p:nvSpPr>
          <p:cNvPr id="15" name="TextBox 15"/>
          <p:cNvSpPr txBox="1"/>
          <p:nvPr/>
        </p:nvSpPr>
        <p:spPr>
          <a:xfrm>
            <a:off x="210348" y="131362"/>
            <a:ext cx="11771305" cy="577081"/>
          </a:xfrm>
          <a:prstGeom prst="rect">
            <a:avLst/>
          </a:prstGeom>
        </p:spPr>
        <p:txBody>
          <a:bodyPr lIns="0" tIns="0" rIns="0" bIns="0" rtlCol="0" anchor="t">
            <a:spAutoFit/>
          </a:bodyPr>
          <a:lstStyle/>
          <a:p>
            <a:pPr algn="ctr">
              <a:lnSpc>
                <a:spcPts val="4480"/>
              </a:lnSpc>
            </a:pPr>
            <a:r>
              <a:rPr lang="en-US" sz="4000" b="1">
                <a:solidFill>
                  <a:srgbClr val="242852"/>
                </a:solidFill>
                <a:latin typeface="Calibri (MS) Bold"/>
                <a:ea typeface="Calibri (MS) Bold"/>
                <a:cs typeface="Calibri (MS) Bold"/>
                <a:sym typeface="Calibri (MS) Bold"/>
              </a:rPr>
              <a:t>Methodology: Mixed-method Approach</a:t>
            </a:r>
          </a:p>
        </p:txBody>
      </p:sp>
      <p:sp>
        <p:nvSpPr>
          <p:cNvPr id="16" name="TextBox 16"/>
          <p:cNvSpPr txBox="1"/>
          <p:nvPr/>
        </p:nvSpPr>
        <p:spPr>
          <a:xfrm>
            <a:off x="1242792" y="1597766"/>
            <a:ext cx="3804059" cy="584904"/>
          </a:xfrm>
          <a:prstGeom prst="rect">
            <a:avLst/>
          </a:prstGeom>
        </p:spPr>
        <p:txBody>
          <a:bodyPr wrap="square" lIns="0" tIns="0" rIns="0" bIns="0" rtlCol="0" anchor="t">
            <a:spAutoFit/>
          </a:bodyPr>
          <a:lstStyle/>
          <a:p>
            <a:pPr algn="ctr">
              <a:lnSpc>
                <a:spcPts val="4988"/>
              </a:lnSpc>
            </a:pPr>
            <a:r>
              <a:rPr lang="en-US" sz="3563" b="1" u="sng">
                <a:solidFill>
                  <a:srgbClr val="FFFFFF"/>
                </a:solidFill>
                <a:latin typeface="Calibri (MS) Bold"/>
                <a:ea typeface="Calibri (MS) Bold"/>
                <a:cs typeface="Calibri (MS) Bold"/>
                <a:sym typeface="Calibri (MS) Bold"/>
              </a:rPr>
              <a:t>Quantitative Data</a:t>
            </a:r>
          </a:p>
        </p:txBody>
      </p:sp>
      <p:sp>
        <p:nvSpPr>
          <p:cNvPr id="17" name="TextBox 17"/>
          <p:cNvSpPr txBox="1"/>
          <p:nvPr/>
        </p:nvSpPr>
        <p:spPr>
          <a:xfrm>
            <a:off x="6985695" y="1609416"/>
            <a:ext cx="3664019" cy="585930"/>
          </a:xfrm>
          <a:prstGeom prst="rect">
            <a:avLst/>
          </a:prstGeom>
        </p:spPr>
        <p:txBody>
          <a:bodyPr wrap="square" lIns="0" tIns="0" rIns="0" bIns="0" rtlCol="0" anchor="t">
            <a:spAutoFit/>
          </a:bodyPr>
          <a:lstStyle/>
          <a:p>
            <a:pPr algn="ctr">
              <a:lnSpc>
                <a:spcPts val="5036"/>
              </a:lnSpc>
            </a:pPr>
            <a:r>
              <a:rPr lang="en-US" sz="3597" b="1" u="sng">
                <a:solidFill>
                  <a:srgbClr val="FFFFFF"/>
                </a:solidFill>
                <a:latin typeface="Calibri (MS) Bold"/>
                <a:ea typeface="Calibri (MS) Bold"/>
                <a:cs typeface="Calibri (MS) Bold"/>
                <a:sym typeface="Calibri (MS) Bold"/>
              </a:rPr>
              <a:t>Qualitative Data</a:t>
            </a:r>
          </a:p>
        </p:txBody>
      </p:sp>
      <p:sp>
        <p:nvSpPr>
          <p:cNvPr id="18" name="TextBox 18"/>
          <p:cNvSpPr txBox="1"/>
          <p:nvPr/>
        </p:nvSpPr>
        <p:spPr>
          <a:xfrm>
            <a:off x="931775" y="2248593"/>
            <a:ext cx="4426091" cy="1963999"/>
          </a:xfrm>
          <a:prstGeom prst="rect">
            <a:avLst/>
          </a:prstGeom>
        </p:spPr>
        <p:txBody>
          <a:bodyPr lIns="0" tIns="0" rIns="0" bIns="0" rtlCol="0" anchor="t">
            <a:spAutoFit/>
          </a:bodyPr>
          <a:lstStyle/>
          <a:p>
            <a:pPr marL="359861" lvl="1" indent="-179930">
              <a:lnSpc>
                <a:spcPts val="3334"/>
              </a:lnSpc>
              <a:buFont typeface="Arial"/>
              <a:buChar char="•"/>
            </a:pPr>
            <a:r>
              <a:rPr lang="en-US" sz="1667" dirty="0">
                <a:solidFill>
                  <a:srgbClr val="FFFFFF"/>
                </a:solidFill>
                <a:latin typeface="Canva Sans"/>
                <a:ea typeface="Canva Sans"/>
                <a:cs typeface="Canva Sans"/>
                <a:sym typeface="Canva Sans"/>
              </a:rPr>
              <a:t>2023 Connecticut School Health Survey</a:t>
            </a:r>
          </a:p>
          <a:p>
            <a:pPr marL="359861" lvl="1" indent="-179930">
              <a:lnSpc>
                <a:spcPts val="3334"/>
              </a:lnSpc>
              <a:buFont typeface="Arial"/>
              <a:buChar char="•"/>
            </a:pPr>
            <a:r>
              <a:rPr lang="en-US" sz="1667" dirty="0">
                <a:solidFill>
                  <a:srgbClr val="FFFFFF"/>
                </a:solidFill>
                <a:latin typeface="Canva Sans"/>
              </a:rPr>
              <a:t>Monitor trends in health behaviors</a:t>
            </a:r>
            <a:endParaRPr lang="en-US" sz="1667" dirty="0">
              <a:solidFill>
                <a:srgbClr val="FFFFFF"/>
              </a:solidFill>
              <a:latin typeface="Canva Sans"/>
              <a:sym typeface="Canva Sans"/>
            </a:endParaRPr>
          </a:p>
          <a:p>
            <a:pPr marL="359861" lvl="1" indent="-179930">
              <a:lnSpc>
                <a:spcPts val="3334"/>
              </a:lnSpc>
              <a:buFont typeface="Arial"/>
              <a:buChar char="•"/>
            </a:pPr>
            <a:r>
              <a:rPr lang="en-US" sz="1667" dirty="0">
                <a:solidFill>
                  <a:srgbClr val="FFFFFF"/>
                </a:solidFill>
                <a:latin typeface="Canva Sans"/>
                <a:ea typeface="Canva Sans"/>
                <a:cs typeface="Canva Sans"/>
                <a:sym typeface="Canva Sans"/>
              </a:rPr>
              <a:t>3,182 high school students (grades 9-12)</a:t>
            </a:r>
          </a:p>
          <a:p>
            <a:pPr marL="359861" lvl="1" indent="-179930">
              <a:lnSpc>
                <a:spcPts val="2500"/>
              </a:lnSpc>
              <a:buFont typeface="Arial"/>
              <a:buChar char="•"/>
            </a:pPr>
            <a:r>
              <a:rPr lang="en-US" sz="1667" dirty="0">
                <a:solidFill>
                  <a:srgbClr val="FFFFFF"/>
                </a:solidFill>
                <a:latin typeface="Canva Sans"/>
                <a:ea typeface="Canva Sans"/>
                <a:cs typeface="Canva Sans"/>
                <a:sym typeface="Canva Sans"/>
              </a:rPr>
              <a:t>50 public, charter, &amp; vocational high schools</a:t>
            </a:r>
          </a:p>
          <a:p>
            <a:pPr marL="359861" lvl="1" indent="-179930">
              <a:lnSpc>
                <a:spcPts val="3334"/>
              </a:lnSpc>
              <a:buFont typeface="Arial"/>
              <a:buChar char="•"/>
            </a:pPr>
            <a:r>
              <a:rPr lang="en-US" sz="1667" dirty="0">
                <a:solidFill>
                  <a:srgbClr val="FFFFFF"/>
                </a:solidFill>
                <a:latin typeface="Canva Sans"/>
                <a:ea typeface="Canva Sans"/>
                <a:cs typeface="Canva Sans"/>
                <a:sym typeface="Canva Sans"/>
              </a:rPr>
              <a:t>February to June 2023</a:t>
            </a:r>
          </a:p>
        </p:txBody>
      </p:sp>
      <p:sp>
        <p:nvSpPr>
          <p:cNvPr id="20" name="TextBox 20"/>
          <p:cNvSpPr txBox="1"/>
          <p:nvPr/>
        </p:nvSpPr>
        <p:spPr>
          <a:xfrm>
            <a:off x="6432934" y="2232050"/>
            <a:ext cx="4561664" cy="2489784"/>
          </a:xfrm>
          <a:prstGeom prst="rect">
            <a:avLst/>
          </a:prstGeom>
        </p:spPr>
        <p:txBody>
          <a:bodyPr lIns="0" tIns="0" rIns="0" bIns="0" rtlCol="0" anchor="t">
            <a:spAutoFit/>
          </a:bodyPr>
          <a:lstStyle/>
          <a:p>
            <a:pPr marL="359861" lvl="1" indent="-179930">
              <a:lnSpc>
                <a:spcPts val="3334"/>
              </a:lnSpc>
              <a:buFont typeface="Arial"/>
              <a:buChar char="•"/>
            </a:pPr>
            <a:r>
              <a:rPr lang="en-US" sz="1667" dirty="0">
                <a:solidFill>
                  <a:srgbClr val="FFFFFF"/>
                </a:solidFill>
                <a:latin typeface="Canva Sans"/>
                <a:ea typeface="Canva Sans"/>
                <a:cs typeface="Canva Sans"/>
                <a:sym typeface="Canva Sans"/>
              </a:rPr>
              <a:t>2022-2023 DMHAS Youth and Parent Focus Group Initiative</a:t>
            </a:r>
          </a:p>
          <a:p>
            <a:pPr marL="359861" lvl="1" indent="-179930">
              <a:lnSpc>
                <a:spcPts val="3334"/>
              </a:lnSpc>
              <a:buFont typeface="Arial"/>
              <a:buChar char="•"/>
            </a:pPr>
            <a:r>
              <a:rPr lang="en-US" sz="1667" dirty="0">
                <a:solidFill>
                  <a:srgbClr val="FFFFFF"/>
                </a:solidFill>
                <a:latin typeface="Canva Sans"/>
                <a:ea typeface="Canva Sans"/>
                <a:cs typeface="Canva Sans"/>
                <a:sym typeface="Canva Sans"/>
              </a:rPr>
              <a:t>Youth perspectives on substance use</a:t>
            </a:r>
            <a:endParaRPr lang="en-US" sz="1667" dirty="0">
              <a:solidFill>
                <a:srgbClr val="FFFFFF"/>
              </a:solidFill>
              <a:latin typeface="Canva Sans"/>
              <a:sym typeface="Canva Sans"/>
            </a:endParaRPr>
          </a:p>
          <a:p>
            <a:pPr marL="359861" lvl="1" indent="-179930">
              <a:lnSpc>
                <a:spcPts val="3334"/>
              </a:lnSpc>
              <a:buFont typeface="Arial"/>
              <a:buChar char="•"/>
            </a:pPr>
            <a:r>
              <a:rPr lang="en-US" sz="1667" dirty="0">
                <a:solidFill>
                  <a:srgbClr val="FFFFFF"/>
                </a:solidFill>
                <a:latin typeface="Canva Sans"/>
                <a:ea typeface="Canva Sans"/>
                <a:cs typeface="Canva Sans"/>
                <a:sym typeface="Canva Sans"/>
              </a:rPr>
              <a:t>12 high-risk communities in Connecticut</a:t>
            </a:r>
          </a:p>
          <a:p>
            <a:pPr marL="359861" lvl="1" indent="-179930">
              <a:lnSpc>
                <a:spcPts val="3334"/>
              </a:lnSpc>
              <a:buFont typeface="Arial"/>
              <a:buChar char="•"/>
            </a:pPr>
            <a:r>
              <a:rPr lang="en-US" sz="1667" dirty="0">
                <a:solidFill>
                  <a:srgbClr val="FFFFFF"/>
                </a:solidFill>
                <a:latin typeface="Canva Sans"/>
                <a:ea typeface="Canva Sans"/>
                <a:cs typeface="Canva Sans"/>
                <a:sym typeface="Canva Sans"/>
              </a:rPr>
              <a:t>14 youth focus groups</a:t>
            </a:r>
          </a:p>
          <a:p>
            <a:pPr marL="359861" lvl="1" indent="-179930">
              <a:lnSpc>
                <a:spcPts val="3334"/>
              </a:lnSpc>
              <a:buFont typeface="Arial"/>
              <a:buChar char="•"/>
            </a:pPr>
            <a:r>
              <a:rPr lang="en-US" sz="1667" dirty="0">
                <a:solidFill>
                  <a:srgbClr val="FFFFFF"/>
                </a:solidFill>
                <a:latin typeface="Canva Sans"/>
                <a:ea typeface="Canva Sans"/>
                <a:cs typeface="Canva Sans"/>
                <a:sym typeface="Canva Sans"/>
              </a:rPr>
              <a:t>March to June 2023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85800" y="685800"/>
            <a:ext cx="10820400" cy="5486400"/>
          </a:xfrm>
          <a:prstGeom prst="rect">
            <a:avLst/>
          </a:prstGeom>
          <a:solidFill>
            <a:schemeClr val="accent6">
              <a:alpha val="80000"/>
            </a:schemeClr>
          </a:solidFill>
        </p:spPr>
        <p:txBody>
          <a:bodyPr/>
          <a:lstStyle/>
          <a:p>
            <a:endParaRPr lang="en-US" sz="1200"/>
          </a:p>
        </p:txBody>
      </p:sp>
      <p:grpSp>
        <p:nvGrpSpPr>
          <p:cNvPr id="3" name="Group 3"/>
          <p:cNvGrpSpPr/>
          <p:nvPr/>
        </p:nvGrpSpPr>
        <p:grpSpPr>
          <a:xfrm>
            <a:off x="991072" y="972264"/>
            <a:ext cx="10300239" cy="5546145"/>
            <a:chOff x="0" y="0"/>
            <a:chExt cx="4069230" cy="2191070"/>
          </a:xfrm>
        </p:grpSpPr>
        <p:sp>
          <p:nvSpPr>
            <p:cNvPr id="4" name="Freeform 4"/>
            <p:cNvSpPr/>
            <p:nvPr/>
          </p:nvSpPr>
          <p:spPr>
            <a:xfrm>
              <a:off x="0" y="0"/>
              <a:ext cx="4069230" cy="2191070"/>
            </a:xfrm>
            <a:custGeom>
              <a:avLst/>
              <a:gdLst/>
              <a:ahLst/>
              <a:cxnLst/>
              <a:rect l="l" t="t" r="r" b="b"/>
              <a:pathLst>
                <a:path w="4069230" h="2191070">
                  <a:moveTo>
                    <a:pt x="0" y="0"/>
                  </a:moveTo>
                  <a:lnTo>
                    <a:pt x="4069230" y="0"/>
                  </a:lnTo>
                  <a:lnTo>
                    <a:pt x="4069230" y="2191070"/>
                  </a:lnTo>
                  <a:lnTo>
                    <a:pt x="0" y="2191070"/>
                  </a:lnTo>
                  <a:close/>
                </a:path>
              </a:pathLst>
            </a:custGeom>
            <a:solidFill>
              <a:srgbClr val="000000">
                <a:alpha val="0"/>
              </a:srgbClr>
            </a:solidFill>
            <a:ln w="38100" cap="sq">
              <a:solidFill>
                <a:srgbClr val="242852"/>
              </a:solidFill>
              <a:prstDash val="solid"/>
              <a:miter/>
            </a:ln>
          </p:spPr>
          <p:txBody>
            <a:bodyPr/>
            <a:lstStyle/>
            <a:p>
              <a:endParaRPr lang="en-US" sz="1200"/>
            </a:p>
          </p:txBody>
        </p:sp>
        <p:sp>
          <p:nvSpPr>
            <p:cNvPr id="5" name="TextBox 5"/>
            <p:cNvSpPr txBox="1"/>
            <p:nvPr/>
          </p:nvSpPr>
          <p:spPr>
            <a:xfrm>
              <a:off x="0" y="-38100"/>
              <a:ext cx="4069230" cy="2229170"/>
            </a:xfrm>
            <a:prstGeom prst="rect">
              <a:avLst/>
            </a:prstGeom>
          </p:spPr>
          <p:txBody>
            <a:bodyPr lIns="33867" tIns="33867" rIns="33867" bIns="33867" rtlCol="0" anchor="ctr"/>
            <a:lstStyle/>
            <a:p>
              <a:pPr algn="ctr">
                <a:lnSpc>
                  <a:spcPts val="1997"/>
                </a:lnSpc>
              </a:pPr>
              <a:endParaRPr sz="1200"/>
            </a:p>
          </p:txBody>
        </p:sp>
      </p:grpSp>
      <p:sp>
        <p:nvSpPr>
          <p:cNvPr id="6" name="Freeform 6"/>
          <p:cNvSpPr/>
          <p:nvPr/>
        </p:nvSpPr>
        <p:spPr>
          <a:xfrm>
            <a:off x="8924087" y="4407473"/>
            <a:ext cx="3027095" cy="2273073"/>
          </a:xfrm>
          <a:custGeom>
            <a:avLst/>
            <a:gdLst/>
            <a:ahLst/>
            <a:cxnLst/>
            <a:rect l="l" t="t" r="r" b="b"/>
            <a:pathLst>
              <a:path w="4540642" h="3409609">
                <a:moveTo>
                  <a:pt x="0" y="0"/>
                </a:moveTo>
                <a:lnTo>
                  <a:pt x="4540642" y="0"/>
                </a:lnTo>
                <a:lnTo>
                  <a:pt x="4540642" y="3409610"/>
                </a:lnTo>
                <a:lnTo>
                  <a:pt x="0" y="34096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7" name="TextBox 7"/>
          <p:cNvSpPr txBox="1"/>
          <p:nvPr/>
        </p:nvSpPr>
        <p:spPr>
          <a:xfrm>
            <a:off x="1924128" y="2586662"/>
            <a:ext cx="8343746" cy="2060308"/>
          </a:xfrm>
          <a:prstGeom prst="rect">
            <a:avLst/>
          </a:prstGeom>
        </p:spPr>
        <p:txBody>
          <a:bodyPr lIns="0" tIns="0" rIns="0" bIns="0" rtlCol="0" anchor="t">
            <a:spAutoFit/>
          </a:bodyPr>
          <a:lstStyle/>
          <a:p>
            <a:pPr algn="ctr">
              <a:lnSpc>
                <a:spcPts val="8400"/>
              </a:lnSpc>
            </a:pPr>
            <a:r>
              <a:rPr lang="en-US" sz="6000" b="1">
                <a:solidFill>
                  <a:srgbClr val="FFFFFF"/>
                </a:solidFill>
                <a:latin typeface="Calibri (MS) Bold"/>
                <a:ea typeface="Calibri (MS) Bold"/>
                <a:cs typeface="Calibri (MS) Bold"/>
                <a:sym typeface="Calibri (MS) Bold"/>
              </a:rPr>
              <a:t>CURRENT SUBSTANCE USE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2192000" cy="970069"/>
          </a:xfrm>
          <a:prstGeom prst="rect">
            <a:avLst/>
          </a:prstGeom>
          <a:solidFill>
            <a:schemeClr val="accent6"/>
          </a:solidFill>
        </p:spPr>
        <p:txBody>
          <a:bodyPr/>
          <a:lstStyle/>
          <a:p>
            <a:endParaRPr lang="en-US" sz="1200"/>
          </a:p>
        </p:txBody>
      </p:sp>
      <p:pic>
        <p:nvPicPr>
          <p:cNvPr id="12" name="Picture 12"/>
          <p:cNvPicPr>
            <a:picLocks noChangeAspect="1"/>
          </p:cNvPicPr>
          <p:nvPr/>
        </p:nvPicPr>
        <p:blipFill>
          <a:blip r:embed="rId3"/>
          <a:stretch>
            <a:fillRect/>
          </a:stretch>
        </p:blipFill>
        <p:spPr>
          <a:xfrm>
            <a:off x="3335288" y="1828970"/>
            <a:ext cx="4892391" cy="4892391"/>
          </a:xfrm>
          <a:prstGeom prst="rect">
            <a:avLst/>
          </a:prstGeom>
        </p:spPr>
      </p:pic>
      <p:sp>
        <p:nvSpPr>
          <p:cNvPr id="16" name="TextBox 16"/>
          <p:cNvSpPr txBox="1"/>
          <p:nvPr/>
        </p:nvSpPr>
        <p:spPr>
          <a:xfrm>
            <a:off x="210348" y="131362"/>
            <a:ext cx="11771305" cy="577081"/>
          </a:xfrm>
          <a:prstGeom prst="rect">
            <a:avLst/>
          </a:prstGeom>
        </p:spPr>
        <p:txBody>
          <a:bodyPr lIns="0" tIns="0" rIns="0" bIns="0" rtlCol="0" anchor="t">
            <a:spAutoFit/>
          </a:bodyPr>
          <a:lstStyle/>
          <a:p>
            <a:pPr algn="ctr">
              <a:lnSpc>
                <a:spcPts val="4480"/>
              </a:lnSpc>
            </a:pPr>
            <a:r>
              <a:rPr lang="en-US" sz="4000" b="1">
                <a:solidFill>
                  <a:srgbClr val="242852"/>
                </a:solidFill>
                <a:latin typeface="Calibri (MS) Bold"/>
                <a:ea typeface="Calibri (MS) Bold"/>
                <a:cs typeface="Calibri (MS) Bold"/>
                <a:sym typeface="Calibri (MS) Bold"/>
              </a:rPr>
              <a:t>Current Substance Use</a:t>
            </a:r>
          </a:p>
        </p:txBody>
      </p:sp>
      <p:sp>
        <p:nvSpPr>
          <p:cNvPr id="19" name="TextBox 19"/>
          <p:cNvSpPr txBox="1"/>
          <p:nvPr/>
        </p:nvSpPr>
        <p:spPr>
          <a:xfrm>
            <a:off x="3561024" y="1534659"/>
            <a:ext cx="5069952" cy="588623"/>
          </a:xfrm>
          <a:prstGeom prst="rect">
            <a:avLst/>
          </a:prstGeom>
        </p:spPr>
        <p:txBody>
          <a:bodyPr wrap="square" lIns="0" tIns="0" rIns="0" bIns="0" rtlCol="0" anchor="t">
            <a:spAutoFit/>
          </a:bodyPr>
          <a:lstStyle/>
          <a:p>
            <a:pPr algn="ctr">
              <a:lnSpc>
                <a:spcPts val="4853"/>
              </a:lnSpc>
            </a:pPr>
            <a:r>
              <a:rPr lang="en-US" sz="3466" b="1" dirty="0">
                <a:solidFill>
                  <a:srgbClr val="242852"/>
                </a:solidFill>
                <a:latin typeface="Calibri (MS) Bold"/>
                <a:ea typeface="Calibri (MS) Bold"/>
                <a:cs typeface="Calibri (MS) Bold"/>
                <a:sym typeface="Calibri (MS) Bold"/>
              </a:rPr>
              <a:t>Past 30-day Substance Use</a:t>
            </a:r>
          </a:p>
        </p:txBody>
      </p:sp>
      <p:sp>
        <p:nvSpPr>
          <p:cNvPr id="21" name="TextBox 21"/>
          <p:cNvSpPr txBox="1"/>
          <p:nvPr/>
        </p:nvSpPr>
        <p:spPr>
          <a:xfrm>
            <a:off x="3706071" y="5953024"/>
            <a:ext cx="1383609" cy="221664"/>
          </a:xfrm>
          <a:prstGeom prst="rect">
            <a:avLst/>
          </a:prstGeom>
        </p:spPr>
        <p:txBody>
          <a:bodyPr lIns="0" tIns="0" rIns="0" bIns="0" rtlCol="0" anchor="t">
            <a:spAutoFit/>
          </a:bodyPr>
          <a:lstStyle/>
          <a:p>
            <a:pPr algn="ctr">
              <a:lnSpc>
                <a:spcPts val="1867"/>
              </a:lnSpc>
            </a:pPr>
            <a:r>
              <a:rPr lang="en-US" sz="1333">
                <a:solidFill>
                  <a:srgbClr val="FFFFFF"/>
                </a:solidFill>
                <a:latin typeface="Calibri (MS)"/>
                <a:ea typeface="Calibri (MS)"/>
                <a:cs typeface="Calibri (MS)"/>
                <a:sym typeface="Calibri (MS)"/>
              </a:rPr>
              <a:t>Alcohol</a:t>
            </a:r>
          </a:p>
        </p:txBody>
      </p:sp>
      <p:sp>
        <p:nvSpPr>
          <p:cNvPr id="22" name="TextBox 22"/>
          <p:cNvSpPr txBox="1"/>
          <p:nvPr/>
        </p:nvSpPr>
        <p:spPr>
          <a:xfrm>
            <a:off x="5089679" y="5953024"/>
            <a:ext cx="1383609" cy="221664"/>
          </a:xfrm>
          <a:prstGeom prst="rect">
            <a:avLst/>
          </a:prstGeom>
        </p:spPr>
        <p:txBody>
          <a:bodyPr lIns="0" tIns="0" rIns="0" bIns="0" rtlCol="0" anchor="t">
            <a:spAutoFit/>
          </a:bodyPr>
          <a:lstStyle/>
          <a:p>
            <a:pPr algn="ctr">
              <a:lnSpc>
                <a:spcPts val="1867"/>
              </a:lnSpc>
            </a:pPr>
            <a:r>
              <a:rPr lang="en-US" sz="1333">
                <a:solidFill>
                  <a:srgbClr val="FFFFFF"/>
                </a:solidFill>
                <a:latin typeface="Calibri (MS)"/>
                <a:ea typeface="Calibri (MS)"/>
                <a:cs typeface="Calibri (MS)"/>
                <a:sym typeface="Calibri (MS)"/>
              </a:rPr>
              <a:t>Marijuana</a:t>
            </a:r>
          </a:p>
        </p:txBody>
      </p:sp>
      <p:sp>
        <p:nvSpPr>
          <p:cNvPr id="23" name="TextBox 23"/>
          <p:cNvSpPr txBox="1"/>
          <p:nvPr/>
        </p:nvSpPr>
        <p:spPr>
          <a:xfrm>
            <a:off x="6473288" y="5953024"/>
            <a:ext cx="1383609" cy="221664"/>
          </a:xfrm>
          <a:prstGeom prst="rect">
            <a:avLst/>
          </a:prstGeom>
        </p:spPr>
        <p:txBody>
          <a:bodyPr lIns="0" tIns="0" rIns="0" bIns="0" rtlCol="0" anchor="t">
            <a:spAutoFit/>
          </a:bodyPr>
          <a:lstStyle/>
          <a:p>
            <a:pPr algn="ctr">
              <a:lnSpc>
                <a:spcPts val="1867"/>
              </a:lnSpc>
            </a:pPr>
            <a:r>
              <a:rPr lang="en-US" sz="1333">
                <a:solidFill>
                  <a:srgbClr val="FFFFFF"/>
                </a:solidFill>
                <a:latin typeface="Calibri (MS)"/>
                <a:ea typeface="Calibri (MS)"/>
                <a:cs typeface="Calibri (MS)"/>
                <a:sym typeface="Calibri (MS)"/>
              </a:rPr>
              <a:t>EVP</a:t>
            </a:r>
          </a:p>
        </p:txBody>
      </p:sp>
      <p:sp>
        <p:nvSpPr>
          <p:cNvPr id="24" name="TextBox 24"/>
          <p:cNvSpPr txBox="1"/>
          <p:nvPr/>
        </p:nvSpPr>
        <p:spPr>
          <a:xfrm>
            <a:off x="3706071" y="2520292"/>
            <a:ext cx="1383609" cy="221664"/>
          </a:xfrm>
          <a:prstGeom prst="rect">
            <a:avLst/>
          </a:prstGeom>
        </p:spPr>
        <p:txBody>
          <a:bodyPr lIns="0" tIns="0" rIns="0" bIns="0" rtlCol="0" anchor="t">
            <a:spAutoFit/>
          </a:bodyPr>
          <a:lstStyle/>
          <a:p>
            <a:pPr algn="ctr">
              <a:lnSpc>
                <a:spcPts val="1867"/>
              </a:lnSpc>
            </a:pPr>
            <a:r>
              <a:rPr lang="en-US" sz="1333" b="1" dirty="0">
                <a:solidFill>
                  <a:srgbClr val="242852"/>
                </a:solidFill>
                <a:latin typeface="Calibri (MS) Bold"/>
                <a:ea typeface="Calibri (MS) Bold"/>
                <a:cs typeface="Calibri (MS) Bold"/>
                <a:sym typeface="Calibri (MS) Bold"/>
              </a:rPr>
              <a:t>21.1%</a:t>
            </a:r>
          </a:p>
        </p:txBody>
      </p:sp>
      <p:sp>
        <p:nvSpPr>
          <p:cNvPr id="25" name="TextBox 25"/>
          <p:cNvSpPr txBox="1"/>
          <p:nvPr/>
        </p:nvSpPr>
        <p:spPr>
          <a:xfrm>
            <a:off x="5089679" y="3616094"/>
            <a:ext cx="1383609" cy="221664"/>
          </a:xfrm>
          <a:prstGeom prst="rect">
            <a:avLst/>
          </a:prstGeom>
        </p:spPr>
        <p:txBody>
          <a:bodyPr lIns="0" tIns="0" rIns="0" bIns="0" rtlCol="0" anchor="t">
            <a:spAutoFit/>
          </a:bodyPr>
          <a:lstStyle/>
          <a:p>
            <a:pPr algn="ctr">
              <a:lnSpc>
                <a:spcPts val="1867"/>
              </a:lnSpc>
            </a:pPr>
            <a:r>
              <a:rPr lang="en-US" sz="1333" b="1">
                <a:solidFill>
                  <a:srgbClr val="4C6FBF"/>
                </a:solidFill>
                <a:latin typeface="Calibri (MS) Bold"/>
                <a:ea typeface="Calibri (MS) Bold"/>
                <a:cs typeface="Calibri (MS) Bold"/>
                <a:sym typeface="Calibri (MS) Bold"/>
              </a:rPr>
              <a:t>14.7%</a:t>
            </a:r>
          </a:p>
        </p:txBody>
      </p:sp>
      <p:sp>
        <p:nvSpPr>
          <p:cNvPr id="26" name="TextBox 26"/>
          <p:cNvSpPr txBox="1"/>
          <p:nvPr/>
        </p:nvSpPr>
        <p:spPr>
          <a:xfrm>
            <a:off x="6473288" y="4135622"/>
            <a:ext cx="1383609" cy="221664"/>
          </a:xfrm>
          <a:prstGeom prst="rect">
            <a:avLst/>
          </a:prstGeom>
        </p:spPr>
        <p:txBody>
          <a:bodyPr lIns="0" tIns="0" rIns="0" bIns="0" rtlCol="0" anchor="t">
            <a:spAutoFit/>
          </a:bodyPr>
          <a:lstStyle/>
          <a:p>
            <a:pPr algn="ctr">
              <a:lnSpc>
                <a:spcPts val="1867"/>
              </a:lnSpc>
            </a:pPr>
            <a:r>
              <a:rPr lang="en-US" sz="1333" b="1">
                <a:solidFill>
                  <a:srgbClr val="ACCBF9"/>
                </a:solidFill>
                <a:latin typeface="Calibri (MS) Bold"/>
                <a:ea typeface="Calibri (MS) Bold"/>
                <a:cs typeface="Calibri (MS) Bold"/>
                <a:sym typeface="Calibri (MS) Bold"/>
              </a:rPr>
              <a:t>11.5%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2192000" cy="970069"/>
          </a:xfrm>
          <a:prstGeom prst="rect">
            <a:avLst/>
          </a:prstGeom>
          <a:solidFill>
            <a:schemeClr val="accent6"/>
          </a:solidFill>
        </p:spPr>
        <p:txBody>
          <a:bodyPr/>
          <a:lstStyle/>
          <a:p>
            <a:endParaRPr lang="en-US" sz="1200"/>
          </a:p>
        </p:txBody>
      </p:sp>
      <p:grpSp>
        <p:nvGrpSpPr>
          <p:cNvPr id="3" name="Group 3"/>
          <p:cNvGrpSpPr/>
          <p:nvPr/>
        </p:nvGrpSpPr>
        <p:grpSpPr>
          <a:xfrm>
            <a:off x="5806910" y="1834870"/>
            <a:ext cx="435043" cy="435043"/>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1C9EB"/>
            </a:solidFill>
            <a:ln cap="sq">
              <a:noFill/>
              <a:prstDash val="solid"/>
              <a:miter/>
            </a:ln>
          </p:spPr>
          <p:txBody>
            <a:bodyPr/>
            <a:lstStyle/>
            <a:p>
              <a:endParaRPr lang="en-US" sz="1200"/>
            </a:p>
          </p:txBody>
        </p:sp>
        <p:sp>
          <p:nvSpPr>
            <p:cNvPr id="5" name="TextBox 5"/>
            <p:cNvSpPr txBox="1"/>
            <p:nvPr/>
          </p:nvSpPr>
          <p:spPr>
            <a:xfrm>
              <a:off x="76200" y="28575"/>
              <a:ext cx="660400" cy="708025"/>
            </a:xfrm>
            <a:prstGeom prst="rect">
              <a:avLst/>
            </a:prstGeom>
          </p:spPr>
          <p:txBody>
            <a:bodyPr lIns="33867" tIns="33867" rIns="33867" bIns="33867" rtlCol="0" anchor="ctr"/>
            <a:lstStyle/>
            <a:p>
              <a:pPr algn="ctr">
                <a:lnSpc>
                  <a:spcPts val="1867"/>
                </a:lnSpc>
              </a:pPr>
              <a:r>
                <a:rPr lang="en-US" sz="1333" b="1" spc="156" dirty="0">
                  <a:solidFill>
                    <a:srgbClr val="FFFFFF"/>
                  </a:solidFill>
                  <a:latin typeface="Lato Bold"/>
                  <a:ea typeface="Lato Bold"/>
                  <a:cs typeface="Lato Bold"/>
                  <a:sym typeface="Lato Bold"/>
                </a:rPr>
                <a:t>1</a:t>
              </a:r>
            </a:p>
          </p:txBody>
        </p:sp>
      </p:grpSp>
      <p:grpSp>
        <p:nvGrpSpPr>
          <p:cNvPr id="6" name="Group 6"/>
          <p:cNvGrpSpPr/>
          <p:nvPr/>
        </p:nvGrpSpPr>
        <p:grpSpPr>
          <a:xfrm>
            <a:off x="5825976" y="3469652"/>
            <a:ext cx="435043" cy="4350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A66AC"/>
            </a:solidFill>
            <a:ln cap="sq">
              <a:noFill/>
              <a:prstDash val="solid"/>
              <a:miter/>
            </a:ln>
          </p:spPr>
          <p:txBody>
            <a:bodyPr/>
            <a:lstStyle/>
            <a:p>
              <a:endParaRPr lang="en-US" sz="1200"/>
            </a:p>
          </p:txBody>
        </p:sp>
        <p:sp>
          <p:nvSpPr>
            <p:cNvPr id="8" name="TextBox 8"/>
            <p:cNvSpPr txBox="1"/>
            <p:nvPr/>
          </p:nvSpPr>
          <p:spPr>
            <a:xfrm>
              <a:off x="76200" y="28575"/>
              <a:ext cx="660400" cy="708025"/>
            </a:xfrm>
            <a:prstGeom prst="rect">
              <a:avLst/>
            </a:prstGeom>
          </p:spPr>
          <p:txBody>
            <a:bodyPr lIns="33867" tIns="33867" rIns="33867" bIns="33867" rtlCol="0" anchor="ctr"/>
            <a:lstStyle/>
            <a:p>
              <a:pPr algn="ctr">
                <a:lnSpc>
                  <a:spcPts val="1867"/>
                </a:lnSpc>
              </a:pPr>
              <a:r>
                <a:rPr lang="en-US" sz="1333" b="1" spc="156">
                  <a:solidFill>
                    <a:srgbClr val="FFFFFF"/>
                  </a:solidFill>
                  <a:latin typeface="Lato Bold"/>
                  <a:ea typeface="Lato Bold"/>
                  <a:cs typeface="Lato Bold"/>
                  <a:sym typeface="Lato Bold"/>
                </a:rPr>
                <a:t>2</a:t>
              </a:r>
            </a:p>
          </p:txBody>
        </p:sp>
      </p:grpSp>
      <p:grpSp>
        <p:nvGrpSpPr>
          <p:cNvPr id="9" name="Group 9"/>
          <p:cNvGrpSpPr/>
          <p:nvPr/>
        </p:nvGrpSpPr>
        <p:grpSpPr>
          <a:xfrm>
            <a:off x="5847695" y="5383197"/>
            <a:ext cx="435043" cy="43504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42852"/>
            </a:solidFill>
            <a:ln cap="sq">
              <a:noFill/>
              <a:prstDash val="solid"/>
              <a:miter/>
            </a:ln>
          </p:spPr>
          <p:txBody>
            <a:bodyPr/>
            <a:lstStyle/>
            <a:p>
              <a:endParaRPr lang="en-US" sz="1200"/>
            </a:p>
          </p:txBody>
        </p:sp>
        <p:sp>
          <p:nvSpPr>
            <p:cNvPr id="11" name="TextBox 11"/>
            <p:cNvSpPr txBox="1"/>
            <p:nvPr/>
          </p:nvSpPr>
          <p:spPr>
            <a:xfrm>
              <a:off x="76200" y="28575"/>
              <a:ext cx="660400" cy="708025"/>
            </a:xfrm>
            <a:prstGeom prst="rect">
              <a:avLst/>
            </a:prstGeom>
          </p:spPr>
          <p:txBody>
            <a:bodyPr lIns="33867" tIns="33867" rIns="33867" bIns="33867" rtlCol="0" anchor="ctr"/>
            <a:lstStyle/>
            <a:p>
              <a:pPr algn="ctr">
                <a:lnSpc>
                  <a:spcPts val="1867"/>
                </a:lnSpc>
              </a:pPr>
              <a:r>
                <a:rPr lang="en-US" sz="1333" b="1" spc="156" dirty="0">
                  <a:solidFill>
                    <a:srgbClr val="FFFFFF"/>
                  </a:solidFill>
                  <a:latin typeface="Lato Bold"/>
                  <a:ea typeface="Lato Bold"/>
                  <a:cs typeface="Lato Bold"/>
                  <a:sym typeface="Lato Bold"/>
                </a:rPr>
                <a:t>3</a:t>
              </a:r>
            </a:p>
          </p:txBody>
        </p:sp>
      </p:grpSp>
      <p:pic>
        <p:nvPicPr>
          <p:cNvPr id="12" name="Picture 12"/>
          <p:cNvPicPr>
            <a:picLocks noChangeAspect="1"/>
          </p:cNvPicPr>
          <p:nvPr/>
        </p:nvPicPr>
        <p:blipFill>
          <a:blip r:embed="rId3"/>
          <a:stretch>
            <a:fillRect/>
          </a:stretch>
        </p:blipFill>
        <p:spPr>
          <a:xfrm>
            <a:off x="205227" y="1796285"/>
            <a:ext cx="4892391" cy="4892391"/>
          </a:xfrm>
          <a:prstGeom prst="rect">
            <a:avLst/>
          </a:prstGeom>
        </p:spPr>
      </p:pic>
      <p:sp>
        <p:nvSpPr>
          <p:cNvPr id="13" name="Freeform 13"/>
          <p:cNvSpPr/>
          <p:nvPr/>
        </p:nvSpPr>
        <p:spPr>
          <a:xfrm>
            <a:off x="7596690" y="5548417"/>
            <a:ext cx="4405574" cy="1224383"/>
          </a:xfrm>
          <a:custGeom>
            <a:avLst/>
            <a:gdLst/>
            <a:ahLst/>
            <a:cxnLst/>
            <a:rect l="l" t="t" r="r" b="b"/>
            <a:pathLst>
              <a:path w="6608361" h="1836574">
                <a:moveTo>
                  <a:pt x="0" y="0"/>
                </a:moveTo>
                <a:lnTo>
                  <a:pt x="6608361" y="0"/>
                </a:lnTo>
                <a:lnTo>
                  <a:pt x="6608361" y="1836573"/>
                </a:lnTo>
                <a:lnTo>
                  <a:pt x="0" y="18365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14" name="TextBox 14"/>
          <p:cNvSpPr txBox="1"/>
          <p:nvPr/>
        </p:nvSpPr>
        <p:spPr>
          <a:xfrm>
            <a:off x="6442849" y="1775199"/>
            <a:ext cx="974549" cy="908197"/>
          </a:xfrm>
          <a:prstGeom prst="rect">
            <a:avLst/>
          </a:prstGeom>
        </p:spPr>
        <p:txBody>
          <a:bodyPr lIns="0" tIns="0" rIns="0" bIns="0" rtlCol="0" anchor="t">
            <a:spAutoFit/>
          </a:bodyPr>
          <a:lstStyle/>
          <a:p>
            <a:pPr algn="ctr">
              <a:lnSpc>
                <a:spcPts val="3733"/>
              </a:lnSpc>
            </a:pPr>
            <a:r>
              <a:rPr lang="en-US" sz="2666" b="1">
                <a:solidFill>
                  <a:srgbClr val="242852"/>
                </a:solidFill>
                <a:latin typeface="Calibri (MS) Bold"/>
                <a:ea typeface="Calibri (MS) Bold"/>
                <a:cs typeface="Calibri (MS) Bold"/>
                <a:sym typeface="Calibri (MS) Bold"/>
              </a:rPr>
              <a:t>Vaping</a:t>
            </a:r>
          </a:p>
        </p:txBody>
      </p:sp>
      <p:sp>
        <p:nvSpPr>
          <p:cNvPr id="15" name="Freeform 15"/>
          <p:cNvSpPr/>
          <p:nvPr/>
        </p:nvSpPr>
        <p:spPr>
          <a:xfrm>
            <a:off x="7292753" y="2067299"/>
            <a:ext cx="4525679" cy="1257762"/>
          </a:xfrm>
          <a:custGeom>
            <a:avLst/>
            <a:gdLst/>
            <a:ahLst/>
            <a:cxnLst/>
            <a:rect l="l" t="t" r="r" b="b"/>
            <a:pathLst>
              <a:path w="6788519" h="1886643">
                <a:moveTo>
                  <a:pt x="0" y="0"/>
                </a:moveTo>
                <a:lnTo>
                  <a:pt x="6788519" y="0"/>
                </a:lnTo>
                <a:lnTo>
                  <a:pt x="6788519" y="1886643"/>
                </a:lnTo>
                <a:lnTo>
                  <a:pt x="0" y="18866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16" name="TextBox 16"/>
          <p:cNvSpPr txBox="1"/>
          <p:nvPr/>
        </p:nvSpPr>
        <p:spPr>
          <a:xfrm>
            <a:off x="210348" y="131362"/>
            <a:ext cx="11771305" cy="577081"/>
          </a:xfrm>
          <a:prstGeom prst="rect">
            <a:avLst/>
          </a:prstGeom>
        </p:spPr>
        <p:txBody>
          <a:bodyPr lIns="0" tIns="0" rIns="0" bIns="0" rtlCol="0" anchor="t">
            <a:spAutoFit/>
          </a:bodyPr>
          <a:lstStyle/>
          <a:p>
            <a:pPr algn="ctr">
              <a:lnSpc>
                <a:spcPts val="4480"/>
              </a:lnSpc>
            </a:pPr>
            <a:r>
              <a:rPr lang="en-US" sz="4000" b="1">
                <a:solidFill>
                  <a:srgbClr val="242852"/>
                </a:solidFill>
                <a:latin typeface="Calibri (MS) Bold"/>
                <a:ea typeface="Calibri (MS) Bold"/>
                <a:cs typeface="Calibri (MS) Bold"/>
                <a:sym typeface="Calibri (MS) Bold"/>
              </a:rPr>
              <a:t>Current Substance Use</a:t>
            </a:r>
          </a:p>
        </p:txBody>
      </p:sp>
      <p:sp>
        <p:nvSpPr>
          <p:cNvPr id="17" name="TextBox 17"/>
          <p:cNvSpPr txBox="1"/>
          <p:nvPr/>
        </p:nvSpPr>
        <p:spPr>
          <a:xfrm>
            <a:off x="6386382" y="5352737"/>
            <a:ext cx="1622778" cy="908197"/>
          </a:xfrm>
          <a:prstGeom prst="rect">
            <a:avLst/>
          </a:prstGeom>
        </p:spPr>
        <p:txBody>
          <a:bodyPr lIns="0" tIns="0" rIns="0" bIns="0" rtlCol="0" anchor="t">
            <a:spAutoFit/>
          </a:bodyPr>
          <a:lstStyle/>
          <a:p>
            <a:pPr algn="ctr">
              <a:lnSpc>
                <a:spcPts val="3733"/>
              </a:lnSpc>
            </a:pPr>
            <a:r>
              <a:rPr lang="en-US" sz="2666" b="1">
                <a:solidFill>
                  <a:srgbClr val="242852"/>
                </a:solidFill>
                <a:latin typeface="Calibri (MS) Bold"/>
                <a:ea typeface="Calibri (MS) Bold"/>
                <a:cs typeface="Calibri (MS) Bold"/>
                <a:sym typeface="Calibri (MS) Bold"/>
              </a:rPr>
              <a:t>Alcohol use</a:t>
            </a:r>
          </a:p>
        </p:txBody>
      </p:sp>
      <p:sp>
        <p:nvSpPr>
          <p:cNvPr id="18" name="TextBox 18"/>
          <p:cNvSpPr txBox="1"/>
          <p:nvPr/>
        </p:nvSpPr>
        <p:spPr>
          <a:xfrm>
            <a:off x="7292752" y="993372"/>
            <a:ext cx="3567126" cy="564963"/>
          </a:xfrm>
          <a:prstGeom prst="rect">
            <a:avLst/>
          </a:prstGeom>
        </p:spPr>
        <p:txBody>
          <a:bodyPr wrap="square" lIns="0" tIns="0" rIns="0" bIns="0" rtlCol="0" anchor="t">
            <a:spAutoFit/>
          </a:bodyPr>
          <a:lstStyle/>
          <a:p>
            <a:pPr algn="ctr">
              <a:lnSpc>
                <a:spcPts val="4667"/>
              </a:lnSpc>
            </a:pPr>
            <a:r>
              <a:rPr lang="en-US" sz="3334" b="1" dirty="0">
                <a:solidFill>
                  <a:srgbClr val="242852"/>
                </a:solidFill>
                <a:latin typeface="Calibri (MS) Bold"/>
                <a:ea typeface="Calibri (MS) Bold"/>
                <a:cs typeface="Calibri (MS) Bold"/>
                <a:sym typeface="Calibri (MS) Bold"/>
              </a:rPr>
              <a:t>How common is...</a:t>
            </a:r>
          </a:p>
        </p:txBody>
      </p:sp>
      <p:sp>
        <p:nvSpPr>
          <p:cNvPr id="19" name="TextBox 19"/>
          <p:cNvSpPr txBox="1"/>
          <p:nvPr/>
        </p:nvSpPr>
        <p:spPr>
          <a:xfrm>
            <a:off x="445282" y="1657311"/>
            <a:ext cx="5069952" cy="588623"/>
          </a:xfrm>
          <a:prstGeom prst="rect">
            <a:avLst/>
          </a:prstGeom>
        </p:spPr>
        <p:txBody>
          <a:bodyPr wrap="square" lIns="0" tIns="0" rIns="0" bIns="0" rtlCol="0" anchor="t">
            <a:spAutoFit/>
          </a:bodyPr>
          <a:lstStyle/>
          <a:p>
            <a:pPr algn="ctr">
              <a:lnSpc>
                <a:spcPts val="4853"/>
              </a:lnSpc>
            </a:pPr>
            <a:r>
              <a:rPr lang="en-US" sz="3466" b="1" dirty="0">
                <a:solidFill>
                  <a:srgbClr val="242852"/>
                </a:solidFill>
                <a:latin typeface="Calibri (MS) Bold"/>
                <a:ea typeface="Calibri (MS) Bold"/>
                <a:cs typeface="Calibri (MS) Bold"/>
                <a:sym typeface="Calibri (MS) Bold"/>
              </a:rPr>
              <a:t>Past 30-day Substance Use</a:t>
            </a:r>
          </a:p>
        </p:txBody>
      </p:sp>
      <p:sp>
        <p:nvSpPr>
          <p:cNvPr id="20" name="TextBox 20"/>
          <p:cNvSpPr txBox="1"/>
          <p:nvPr/>
        </p:nvSpPr>
        <p:spPr>
          <a:xfrm>
            <a:off x="6352765" y="3426612"/>
            <a:ext cx="1879975" cy="908197"/>
          </a:xfrm>
          <a:prstGeom prst="rect">
            <a:avLst/>
          </a:prstGeom>
        </p:spPr>
        <p:txBody>
          <a:bodyPr lIns="0" tIns="0" rIns="0" bIns="0" rtlCol="0" anchor="t">
            <a:spAutoFit/>
          </a:bodyPr>
          <a:lstStyle/>
          <a:p>
            <a:pPr algn="ctr">
              <a:lnSpc>
                <a:spcPts val="3733"/>
              </a:lnSpc>
            </a:pPr>
            <a:r>
              <a:rPr lang="en-US" sz="2666" b="1">
                <a:solidFill>
                  <a:srgbClr val="242852"/>
                </a:solidFill>
                <a:latin typeface="Calibri (MS) Bold"/>
                <a:ea typeface="Calibri (MS) Bold"/>
                <a:cs typeface="Calibri (MS) Bold"/>
                <a:sym typeface="Calibri (MS) Bold"/>
              </a:rPr>
              <a:t>Cannabis Use</a:t>
            </a:r>
          </a:p>
        </p:txBody>
      </p:sp>
      <p:sp>
        <p:nvSpPr>
          <p:cNvPr id="21" name="TextBox 21"/>
          <p:cNvSpPr txBox="1"/>
          <p:nvPr/>
        </p:nvSpPr>
        <p:spPr>
          <a:xfrm>
            <a:off x="576010" y="5920339"/>
            <a:ext cx="1383609" cy="221664"/>
          </a:xfrm>
          <a:prstGeom prst="rect">
            <a:avLst/>
          </a:prstGeom>
        </p:spPr>
        <p:txBody>
          <a:bodyPr lIns="0" tIns="0" rIns="0" bIns="0" rtlCol="0" anchor="t">
            <a:spAutoFit/>
          </a:bodyPr>
          <a:lstStyle/>
          <a:p>
            <a:pPr algn="ctr">
              <a:lnSpc>
                <a:spcPts val="1867"/>
              </a:lnSpc>
            </a:pPr>
            <a:r>
              <a:rPr lang="en-US" sz="1333">
                <a:solidFill>
                  <a:srgbClr val="FFFFFF"/>
                </a:solidFill>
                <a:latin typeface="Calibri (MS)"/>
                <a:ea typeface="Calibri (MS)"/>
                <a:cs typeface="Calibri (MS)"/>
                <a:sym typeface="Calibri (MS)"/>
              </a:rPr>
              <a:t>Alcohol</a:t>
            </a:r>
          </a:p>
        </p:txBody>
      </p:sp>
      <p:sp>
        <p:nvSpPr>
          <p:cNvPr id="22" name="TextBox 22"/>
          <p:cNvSpPr txBox="1"/>
          <p:nvPr/>
        </p:nvSpPr>
        <p:spPr>
          <a:xfrm>
            <a:off x="1959618" y="5920339"/>
            <a:ext cx="1383609" cy="221664"/>
          </a:xfrm>
          <a:prstGeom prst="rect">
            <a:avLst/>
          </a:prstGeom>
        </p:spPr>
        <p:txBody>
          <a:bodyPr lIns="0" tIns="0" rIns="0" bIns="0" rtlCol="0" anchor="t">
            <a:spAutoFit/>
          </a:bodyPr>
          <a:lstStyle/>
          <a:p>
            <a:pPr algn="ctr">
              <a:lnSpc>
                <a:spcPts val="1867"/>
              </a:lnSpc>
            </a:pPr>
            <a:r>
              <a:rPr lang="en-US" sz="1333">
                <a:solidFill>
                  <a:srgbClr val="FFFFFF"/>
                </a:solidFill>
                <a:latin typeface="Calibri (MS)"/>
                <a:ea typeface="Calibri (MS)"/>
                <a:cs typeface="Calibri (MS)"/>
                <a:sym typeface="Calibri (MS)"/>
              </a:rPr>
              <a:t>Marijuana</a:t>
            </a:r>
          </a:p>
        </p:txBody>
      </p:sp>
      <p:sp>
        <p:nvSpPr>
          <p:cNvPr id="23" name="TextBox 23"/>
          <p:cNvSpPr txBox="1"/>
          <p:nvPr/>
        </p:nvSpPr>
        <p:spPr>
          <a:xfrm>
            <a:off x="3343227" y="5920339"/>
            <a:ext cx="1383609" cy="221664"/>
          </a:xfrm>
          <a:prstGeom prst="rect">
            <a:avLst/>
          </a:prstGeom>
        </p:spPr>
        <p:txBody>
          <a:bodyPr lIns="0" tIns="0" rIns="0" bIns="0" rtlCol="0" anchor="t">
            <a:spAutoFit/>
          </a:bodyPr>
          <a:lstStyle/>
          <a:p>
            <a:pPr algn="ctr">
              <a:lnSpc>
                <a:spcPts val="1867"/>
              </a:lnSpc>
            </a:pPr>
            <a:r>
              <a:rPr lang="en-US" sz="1333">
                <a:solidFill>
                  <a:srgbClr val="FFFFFF"/>
                </a:solidFill>
                <a:latin typeface="Calibri (MS)"/>
                <a:ea typeface="Calibri (MS)"/>
                <a:cs typeface="Calibri (MS)"/>
                <a:sym typeface="Calibri (MS)"/>
              </a:rPr>
              <a:t>EVP</a:t>
            </a:r>
          </a:p>
        </p:txBody>
      </p:sp>
      <p:sp>
        <p:nvSpPr>
          <p:cNvPr id="24" name="TextBox 24"/>
          <p:cNvSpPr txBox="1"/>
          <p:nvPr/>
        </p:nvSpPr>
        <p:spPr>
          <a:xfrm>
            <a:off x="576010" y="2487607"/>
            <a:ext cx="1383609" cy="221664"/>
          </a:xfrm>
          <a:prstGeom prst="rect">
            <a:avLst/>
          </a:prstGeom>
        </p:spPr>
        <p:txBody>
          <a:bodyPr lIns="0" tIns="0" rIns="0" bIns="0" rtlCol="0" anchor="t">
            <a:spAutoFit/>
          </a:bodyPr>
          <a:lstStyle/>
          <a:p>
            <a:pPr algn="ctr">
              <a:lnSpc>
                <a:spcPts val="1867"/>
              </a:lnSpc>
            </a:pPr>
            <a:r>
              <a:rPr lang="en-US" sz="1333" b="1">
                <a:solidFill>
                  <a:srgbClr val="242852"/>
                </a:solidFill>
                <a:latin typeface="Calibri (MS) Bold"/>
                <a:ea typeface="Calibri (MS) Bold"/>
                <a:cs typeface="Calibri (MS) Bold"/>
                <a:sym typeface="Calibri (MS) Bold"/>
              </a:rPr>
              <a:t>21.1%</a:t>
            </a:r>
          </a:p>
        </p:txBody>
      </p:sp>
      <p:sp>
        <p:nvSpPr>
          <p:cNvPr id="25" name="TextBox 25"/>
          <p:cNvSpPr txBox="1"/>
          <p:nvPr/>
        </p:nvSpPr>
        <p:spPr>
          <a:xfrm>
            <a:off x="1959618" y="3583409"/>
            <a:ext cx="1383609" cy="221664"/>
          </a:xfrm>
          <a:prstGeom prst="rect">
            <a:avLst/>
          </a:prstGeom>
        </p:spPr>
        <p:txBody>
          <a:bodyPr lIns="0" tIns="0" rIns="0" bIns="0" rtlCol="0" anchor="t">
            <a:spAutoFit/>
          </a:bodyPr>
          <a:lstStyle/>
          <a:p>
            <a:pPr algn="ctr">
              <a:lnSpc>
                <a:spcPts val="1867"/>
              </a:lnSpc>
            </a:pPr>
            <a:r>
              <a:rPr lang="en-US" sz="1333" b="1">
                <a:solidFill>
                  <a:srgbClr val="4C6FBF"/>
                </a:solidFill>
                <a:latin typeface="Calibri (MS) Bold"/>
                <a:ea typeface="Calibri (MS) Bold"/>
                <a:cs typeface="Calibri (MS) Bold"/>
                <a:sym typeface="Calibri (MS) Bold"/>
              </a:rPr>
              <a:t>14.7%</a:t>
            </a:r>
          </a:p>
        </p:txBody>
      </p:sp>
      <p:sp>
        <p:nvSpPr>
          <p:cNvPr id="26" name="TextBox 26"/>
          <p:cNvSpPr txBox="1"/>
          <p:nvPr/>
        </p:nvSpPr>
        <p:spPr>
          <a:xfrm>
            <a:off x="3343227" y="4102937"/>
            <a:ext cx="1383609" cy="221664"/>
          </a:xfrm>
          <a:prstGeom prst="rect">
            <a:avLst/>
          </a:prstGeom>
        </p:spPr>
        <p:txBody>
          <a:bodyPr lIns="0" tIns="0" rIns="0" bIns="0" rtlCol="0" anchor="t">
            <a:spAutoFit/>
          </a:bodyPr>
          <a:lstStyle/>
          <a:p>
            <a:pPr algn="ctr">
              <a:lnSpc>
                <a:spcPts val="1867"/>
              </a:lnSpc>
            </a:pPr>
            <a:r>
              <a:rPr lang="en-US" sz="1333" b="1" dirty="0">
                <a:solidFill>
                  <a:srgbClr val="ACCBF9"/>
                </a:solidFill>
                <a:latin typeface="Calibri (MS) Bold"/>
                <a:ea typeface="Calibri (MS) Bold"/>
                <a:cs typeface="Calibri (MS) Bold"/>
                <a:sym typeface="Calibri (MS) Bold"/>
              </a:rPr>
              <a:t>11.5%</a:t>
            </a:r>
          </a:p>
        </p:txBody>
      </p:sp>
      <p:sp>
        <p:nvSpPr>
          <p:cNvPr id="27" name="Freeform 27"/>
          <p:cNvSpPr/>
          <p:nvPr/>
        </p:nvSpPr>
        <p:spPr>
          <a:xfrm>
            <a:off x="7100626" y="3953835"/>
            <a:ext cx="4405574" cy="1224383"/>
          </a:xfrm>
          <a:custGeom>
            <a:avLst/>
            <a:gdLst/>
            <a:ahLst/>
            <a:cxnLst/>
            <a:rect l="l" t="t" r="r" b="b"/>
            <a:pathLst>
              <a:path w="6608361" h="1836574">
                <a:moveTo>
                  <a:pt x="0" y="0"/>
                </a:moveTo>
                <a:lnTo>
                  <a:pt x="6608361" y="0"/>
                </a:lnTo>
                <a:lnTo>
                  <a:pt x="6608361" y="1836573"/>
                </a:lnTo>
                <a:lnTo>
                  <a:pt x="0" y="18365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28" name="TextBox 28"/>
          <p:cNvSpPr txBox="1"/>
          <p:nvPr/>
        </p:nvSpPr>
        <p:spPr>
          <a:xfrm>
            <a:off x="7835014" y="4111316"/>
            <a:ext cx="3428661" cy="769441"/>
          </a:xfrm>
          <a:prstGeom prst="rect">
            <a:avLst/>
          </a:prstGeom>
        </p:spPr>
        <p:txBody>
          <a:bodyPr wrap="square" lIns="0" tIns="0" rIns="0" bIns="0" rtlCol="0" anchor="t">
            <a:spAutoFit/>
          </a:bodyPr>
          <a:lstStyle/>
          <a:p>
            <a:pPr algn="ctr">
              <a:lnSpc>
                <a:spcPts val="1493"/>
              </a:lnSpc>
              <a:spcBef>
                <a:spcPct val="0"/>
              </a:spcBef>
            </a:pPr>
            <a:r>
              <a:rPr lang="en-US" sz="1333" i="1" dirty="0">
                <a:solidFill>
                  <a:srgbClr val="000000"/>
                </a:solidFill>
                <a:latin typeface="Canva Sans Italics"/>
                <a:ea typeface="Canva Sans Italics"/>
                <a:cs typeface="Canva Sans Italics"/>
                <a:sym typeface="Canva Sans Italics"/>
              </a:rPr>
              <a:t>"...I always smelt it near the </a:t>
            </a:r>
            <a:r>
              <a:rPr lang="en-US" sz="1333" b="1" i="1" dirty="0">
                <a:solidFill>
                  <a:srgbClr val="000000"/>
                </a:solidFill>
                <a:latin typeface="Canva Sans Bold Italics"/>
                <a:ea typeface="Canva Sans Bold Italics"/>
                <a:cs typeface="Canva Sans Bold Italics"/>
                <a:sym typeface="Canva Sans Bold Italics"/>
              </a:rPr>
              <a:t>bathrooms in my school </a:t>
            </a:r>
            <a:r>
              <a:rPr lang="en-US" sz="1333" i="1" dirty="0">
                <a:solidFill>
                  <a:srgbClr val="000000"/>
                </a:solidFill>
                <a:latin typeface="Canva Sans Italics"/>
                <a:ea typeface="Canva Sans Italics"/>
                <a:cs typeface="Canva Sans Italics"/>
                <a:sym typeface="Canva Sans Italics"/>
              </a:rPr>
              <a:t>or just simply would see... </a:t>
            </a:r>
            <a:r>
              <a:rPr lang="en-US" sz="1333" b="1" i="1" dirty="0">
                <a:solidFill>
                  <a:srgbClr val="000000"/>
                </a:solidFill>
                <a:latin typeface="Canva Sans Bold Italics"/>
                <a:ea typeface="Canva Sans Bold Italics"/>
                <a:cs typeface="Canva Sans Bold Italics"/>
                <a:sym typeface="Canva Sans Bold Italics"/>
              </a:rPr>
              <a:t>carts and stuff like that on the floor</a:t>
            </a:r>
            <a:r>
              <a:rPr lang="en-US" sz="1333" i="1" dirty="0">
                <a:solidFill>
                  <a:srgbClr val="000000"/>
                </a:solidFill>
                <a:latin typeface="Canva Sans Italics"/>
                <a:ea typeface="Canva Sans Italics"/>
                <a:cs typeface="Canva Sans Italics"/>
                <a:sym typeface="Canva Sans Italics"/>
              </a:rPr>
              <a:t> outside whenever I'm skateboarding. I see it everywhere wherever I go"</a:t>
            </a:r>
          </a:p>
        </p:txBody>
      </p:sp>
      <p:sp>
        <p:nvSpPr>
          <p:cNvPr id="29" name="TextBox 29"/>
          <p:cNvSpPr txBox="1"/>
          <p:nvPr/>
        </p:nvSpPr>
        <p:spPr>
          <a:xfrm>
            <a:off x="8232740" y="5679982"/>
            <a:ext cx="3646984" cy="961802"/>
          </a:xfrm>
          <a:prstGeom prst="rect">
            <a:avLst/>
          </a:prstGeom>
        </p:spPr>
        <p:txBody>
          <a:bodyPr lIns="0" tIns="0" rIns="0" bIns="0" rtlCol="0" anchor="t">
            <a:spAutoFit/>
          </a:bodyPr>
          <a:lstStyle/>
          <a:p>
            <a:pPr algn="ctr">
              <a:lnSpc>
                <a:spcPts val="1493"/>
              </a:lnSpc>
              <a:spcBef>
                <a:spcPct val="0"/>
              </a:spcBef>
            </a:pPr>
            <a:r>
              <a:rPr lang="en-US" sz="1330" i="1" dirty="0">
                <a:latin typeface="Canva Sans"/>
              </a:rPr>
              <a:t>“I don’t really know a lot of people that like drink daily, because it can be </a:t>
            </a:r>
            <a:r>
              <a:rPr lang="en-US" sz="1330" b="1" i="1" dirty="0">
                <a:latin typeface="Canva Sans"/>
              </a:rPr>
              <a:t>expensive</a:t>
            </a:r>
            <a:r>
              <a:rPr lang="en-US" sz="1330" i="1" dirty="0">
                <a:latin typeface="Canva Sans"/>
              </a:rPr>
              <a:t> . . . you can very easily </a:t>
            </a:r>
            <a:r>
              <a:rPr lang="en-US" sz="1330" b="1" i="1" dirty="0">
                <a:latin typeface="Canva Sans"/>
              </a:rPr>
              <a:t>tell if someone’s been drinking </a:t>
            </a:r>
            <a:r>
              <a:rPr lang="en-US" sz="1330" i="1" dirty="0">
                <a:latin typeface="Canva Sans"/>
              </a:rPr>
              <a:t>. . . I think a lot of,</a:t>
            </a:r>
            <a:r>
              <a:rPr lang="en-US" sz="1330" b="1" i="1" dirty="0">
                <a:latin typeface="Canva Sans"/>
              </a:rPr>
              <a:t> other substances,</a:t>
            </a:r>
            <a:r>
              <a:rPr lang="en-US" sz="1330" i="1" dirty="0">
                <a:latin typeface="Canva Sans"/>
              </a:rPr>
              <a:t> for example, are used daily because </a:t>
            </a:r>
            <a:r>
              <a:rPr lang="en-US" sz="1330" b="1" i="1" dirty="0">
                <a:latin typeface="Canva Sans"/>
              </a:rPr>
              <a:t>they’re easy to hide</a:t>
            </a:r>
            <a:r>
              <a:rPr lang="en-US" sz="1330" i="1" dirty="0">
                <a:latin typeface="Canva Sans"/>
              </a:rPr>
              <a:t>.”</a:t>
            </a:r>
            <a:endParaRPr lang="en-US" sz="1330" i="1" dirty="0">
              <a:solidFill>
                <a:srgbClr val="000000"/>
              </a:solidFill>
              <a:latin typeface="Canva Sans"/>
              <a:ea typeface="Canva Sans Italics"/>
              <a:cs typeface="Canva Sans Italics"/>
              <a:sym typeface="Canva Sans Italics"/>
            </a:endParaRPr>
          </a:p>
        </p:txBody>
      </p:sp>
      <p:sp>
        <p:nvSpPr>
          <p:cNvPr id="30" name="TextBox 30"/>
          <p:cNvSpPr txBox="1"/>
          <p:nvPr/>
        </p:nvSpPr>
        <p:spPr>
          <a:xfrm>
            <a:off x="7835014" y="2285384"/>
            <a:ext cx="3928926" cy="769441"/>
          </a:xfrm>
          <a:prstGeom prst="rect">
            <a:avLst/>
          </a:prstGeom>
        </p:spPr>
        <p:txBody>
          <a:bodyPr lIns="0" tIns="0" rIns="0" bIns="0" rtlCol="0" anchor="t">
            <a:spAutoFit/>
          </a:bodyPr>
          <a:lstStyle/>
          <a:p>
            <a:pPr algn="ctr">
              <a:lnSpc>
                <a:spcPts val="1493"/>
              </a:lnSpc>
              <a:spcBef>
                <a:spcPct val="0"/>
              </a:spcBef>
            </a:pPr>
            <a:r>
              <a:rPr lang="en-US" sz="1333" i="1" dirty="0">
                <a:solidFill>
                  <a:srgbClr val="000000"/>
                </a:solidFill>
                <a:latin typeface="Canva Sans Italics"/>
                <a:ea typeface="Canva Sans Italics"/>
                <a:cs typeface="Canva Sans Italics"/>
                <a:sym typeface="Canva Sans Italics"/>
              </a:rPr>
              <a:t>". . . whenever you walk in </a:t>
            </a:r>
            <a:r>
              <a:rPr lang="en-US" sz="1333" b="1" i="1" dirty="0">
                <a:solidFill>
                  <a:srgbClr val="000000"/>
                </a:solidFill>
                <a:latin typeface="Canva Sans Bold Italics"/>
                <a:ea typeface="Canva Sans Bold Italics"/>
                <a:cs typeface="Canva Sans Bold Italics"/>
                <a:sym typeface="Canva Sans Bold Italics"/>
              </a:rPr>
              <a:t>bathroom</a:t>
            </a:r>
            <a:r>
              <a:rPr lang="en-US" sz="1333" i="1" dirty="0">
                <a:solidFill>
                  <a:srgbClr val="000000"/>
                </a:solidFill>
                <a:latin typeface="Canva Sans Italics"/>
                <a:ea typeface="Canva Sans Italics"/>
                <a:cs typeface="Canva Sans Italics"/>
                <a:sym typeface="Canva Sans Italics"/>
              </a:rPr>
              <a:t>, you’ll probably find people in there vaping. . . . And I know at parties, </a:t>
            </a:r>
            <a:r>
              <a:rPr lang="en-US" sz="1333" b="1" i="1" dirty="0">
                <a:solidFill>
                  <a:srgbClr val="000000"/>
                </a:solidFill>
                <a:latin typeface="Canva Sans Bold Italics"/>
                <a:ea typeface="Canva Sans Bold Italics"/>
                <a:cs typeface="Canva Sans Bold Italics"/>
                <a:sym typeface="Canva Sans Bold Italics"/>
              </a:rPr>
              <a:t>people always have vapes on them</a:t>
            </a:r>
            <a:r>
              <a:rPr lang="en-US" sz="1333" i="1" dirty="0">
                <a:solidFill>
                  <a:srgbClr val="000000"/>
                </a:solidFill>
                <a:latin typeface="Canva Sans Italics"/>
                <a:ea typeface="Canva Sans Italics"/>
                <a:cs typeface="Canva Sans Italics"/>
                <a:sym typeface="Canva Sans Italics"/>
              </a:rPr>
              <a:t>. Not everyone but a lotta people do.”</a:t>
            </a:r>
          </a:p>
        </p:txBody>
      </p:sp>
    </p:spTree>
    <p:extLst>
      <p:ext uri="{BB962C8B-B14F-4D97-AF65-F5344CB8AC3E}">
        <p14:creationId xmlns:p14="http://schemas.microsoft.com/office/powerpoint/2010/main" val="38947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7" grpId="0"/>
      <p:bldP spid="18" grpId="0"/>
      <p:bldP spid="20" grpId="0"/>
      <p:bldP spid="27" grpId="0" animBg="1"/>
      <p:bldP spid="28" grpId="0"/>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85800" y="685800"/>
            <a:ext cx="10820400" cy="5486400"/>
          </a:xfrm>
          <a:prstGeom prst="rect">
            <a:avLst/>
          </a:prstGeom>
          <a:solidFill>
            <a:schemeClr val="accent6">
              <a:alpha val="80000"/>
            </a:schemeClr>
          </a:solidFill>
        </p:spPr>
        <p:txBody>
          <a:bodyPr/>
          <a:lstStyle/>
          <a:p>
            <a:endParaRPr lang="en-US" sz="1200"/>
          </a:p>
        </p:txBody>
      </p:sp>
      <p:grpSp>
        <p:nvGrpSpPr>
          <p:cNvPr id="3" name="Group 3"/>
          <p:cNvGrpSpPr/>
          <p:nvPr/>
        </p:nvGrpSpPr>
        <p:grpSpPr>
          <a:xfrm>
            <a:off x="991072" y="972264"/>
            <a:ext cx="10300239" cy="5546145"/>
            <a:chOff x="0" y="0"/>
            <a:chExt cx="4069230" cy="2191070"/>
          </a:xfrm>
        </p:grpSpPr>
        <p:sp>
          <p:nvSpPr>
            <p:cNvPr id="4" name="Freeform 4"/>
            <p:cNvSpPr/>
            <p:nvPr/>
          </p:nvSpPr>
          <p:spPr>
            <a:xfrm>
              <a:off x="0" y="0"/>
              <a:ext cx="4069230" cy="2191070"/>
            </a:xfrm>
            <a:custGeom>
              <a:avLst/>
              <a:gdLst/>
              <a:ahLst/>
              <a:cxnLst/>
              <a:rect l="l" t="t" r="r" b="b"/>
              <a:pathLst>
                <a:path w="4069230" h="2191070">
                  <a:moveTo>
                    <a:pt x="0" y="0"/>
                  </a:moveTo>
                  <a:lnTo>
                    <a:pt x="4069230" y="0"/>
                  </a:lnTo>
                  <a:lnTo>
                    <a:pt x="4069230" y="2191070"/>
                  </a:lnTo>
                  <a:lnTo>
                    <a:pt x="0" y="2191070"/>
                  </a:lnTo>
                  <a:close/>
                </a:path>
              </a:pathLst>
            </a:custGeom>
            <a:solidFill>
              <a:srgbClr val="000000">
                <a:alpha val="0"/>
              </a:srgbClr>
            </a:solidFill>
            <a:ln w="38100" cap="sq">
              <a:solidFill>
                <a:srgbClr val="242852"/>
              </a:solidFill>
              <a:prstDash val="solid"/>
              <a:miter/>
            </a:ln>
          </p:spPr>
          <p:txBody>
            <a:bodyPr/>
            <a:lstStyle/>
            <a:p>
              <a:endParaRPr lang="en-US" sz="1200"/>
            </a:p>
          </p:txBody>
        </p:sp>
        <p:sp>
          <p:nvSpPr>
            <p:cNvPr id="5" name="TextBox 5"/>
            <p:cNvSpPr txBox="1"/>
            <p:nvPr/>
          </p:nvSpPr>
          <p:spPr>
            <a:xfrm>
              <a:off x="0" y="-38100"/>
              <a:ext cx="4069230" cy="2229170"/>
            </a:xfrm>
            <a:prstGeom prst="rect">
              <a:avLst/>
            </a:prstGeom>
          </p:spPr>
          <p:txBody>
            <a:bodyPr lIns="33867" tIns="33867" rIns="33867" bIns="33867" rtlCol="0" anchor="ctr"/>
            <a:lstStyle/>
            <a:p>
              <a:pPr algn="ctr">
                <a:lnSpc>
                  <a:spcPts val="1997"/>
                </a:lnSpc>
              </a:pPr>
              <a:endParaRPr sz="1200"/>
            </a:p>
          </p:txBody>
        </p:sp>
      </p:grpSp>
      <p:sp>
        <p:nvSpPr>
          <p:cNvPr id="6" name="Freeform 6"/>
          <p:cNvSpPr/>
          <p:nvPr/>
        </p:nvSpPr>
        <p:spPr>
          <a:xfrm>
            <a:off x="9613275" y="4306560"/>
            <a:ext cx="1951081" cy="2435047"/>
          </a:xfrm>
          <a:custGeom>
            <a:avLst/>
            <a:gdLst/>
            <a:ahLst/>
            <a:cxnLst/>
            <a:rect l="l" t="t" r="r" b="b"/>
            <a:pathLst>
              <a:path w="2926622" h="3652570">
                <a:moveTo>
                  <a:pt x="0" y="0"/>
                </a:moveTo>
                <a:lnTo>
                  <a:pt x="2926622" y="0"/>
                </a:lnTo>
                <a:lnTo>
                  <a:pt x="2926622" y="3652570"/>
                </a:lnTo>
                <a:lnTo>
                  <a:pt x="0" y="3652570"/>
                </a:lnTo>
                <a:lnTo>
                  <a:pt x="0" y="0"/>
                </a:lnTo>
                <a:close/>
              </a:path>
            </a:pathLst>
          </a:custGeom>
          <a:blipFill>
            <a:blip r:embed="rId2"/>
            <a:stretch>
              <a:fillRect/>
            </a:stretch>
          </a:blipFill>
        </p:spPr>
        <p:txBody>
          <a:bodyPr/>
          <a:lstStyle/>
          <a:p>
            <a:endParaRPr lang="en-US" sz="1200"/>
          </a:p>
        </p:txBody>
      </p:sp>
      <p:sp>
        <p:nvSpPr>
          <p:cNvPr id="7" name="TextBox 7"/>
          <p:cNvSpPr txBox="1"/>
          <p:nvPr/>
        </p:nvSpPr>
        <p:spPr>
          <a:xfrm>
            <a:off x="3884966" y="2586662"/>
            <a:ext cx="4422069" cy="2060308"/>
          </a:xfrm>
          <a:prstGeom prst="rect">
            <a:avLst/>
          </a:prstGeom>
        </p:spPr>
        <p:txBody>
          <a:bodyPr lIns="0" tIns="0" rIns="0" bIns="0" rtlCol="0" anchor="t">
            <a:spAutoFit/>
          </a:bodyPr>
          <a:lstStyle/>
          <a:p>
            <a:pPr algn="ctr">
              <a:lnSpc>
                <a:spcPts val="8400"/>
              </a:lnSpc>
            </a:pPr>
            <a:r>
              <a:rPr lang="en-US" sz="6000" b="1">
                <a:solidFill>
                  <a:srgbClr val="FFFFFF"/>
                </a:solidFill>
                <a:latin typeface="Calibri (MS) Bold"/>
                <a:ea typeface="Calibri (MS) Bold"/>
                <a:cs typeface="Calibri (MS) Bold"/>
                <a:sym typeface="Calibri (MS) Bold"/>
              </a:rPr>
              <a:t>ALCOHOL USE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2192000" cy="970069"/>
          </a:xfrm>
          <a:prstGeom prst="rect">
            <a:avLst/>
          </a:prstGeom>
          <a:solidFill>
            <a:schemeClr val="accent6"/>
          </a:solidFill>
        </p:spPr>
        <p:txBody>
          <a:bodyPr/>
          <a:lstStyle/>
          <a:p>
            <a:endParaRPr lang="en-US" sz="1200"/>
          </a:p>
        </p:txBody>
      </p:sp>
      <p:pic>
        <p:nvPicPr>
          <p:cNvPr id="3" name="Picture 3"/>
          <p:cNvPicPr>
            <a:picLocks noChangeAspect="1"/>
          </p:cNvPicPr>
          <p:nvPr/>
        </p:nvPicPr>
        <p:blipFill>
          <a:blip r:embed="rId2"/>
          <a:stretch>
            <a:fillRect/>
          </a:stretch>
        </p:blipFill>
        <p:spPr>
          <a:xfrm>
            <a:off x="1021500" y="2553330"/>
            <a:ext cx="3733489" cy="3733489"/>
          </a:xfrm>
          <a:prstGeom prst="rect">
            <a:avLst/>
          </a:prstGeom>
        </p:spPr>
      </p:pic>
      <p:sp>
        <p:nvSpPr>
          <p:cNvPr id="4" name="TextBox 4"/>
          <p:cNvSpPr txBox="1"/>
          <p:nvPr/>
        </p:nvSpPr>
        <p:spPr>
          <a:xfrm>
            <a:off x="467436" y="2064350"/>
            <a:ext cx="5141794" cy="572464"/>
          </a:xfrm>
          <a:prstGeom prst="rect">
            <a:avLst/>
          </a:prstGeom>
        </p:spPr>
        <p:txBody>
          <a:bodyPr wrap="square" lIns="0" tIns="0" rIns="0" bIns="0" rtlCol="0" anchor="t">
            <a:spAutoFit/>
          </a:bodyPr>
          <a:lstStyle/>
          <a:p>
            <a:pPr algn="ctr">
              <a:lnSpc>
                <a:spcPts val="4853"/>
              </a:lnSpc>
            </a:pPr>
            <a:r>
              <a:rPr lang="en-US" sz="3466" b="1" dirty="0">
                <a:solidFill>
                  <a:srgbClr val="242852"/>
                </a:solidFill>
                <a:latin typeface="Calibri (MS) Bold"/>
                <a:ea typeface="Calibri (MS) Bold"/>
                <a:cs typeface="Calibri (MS) Bold"/>
                <a:sym typeface="Calibri (MS) Bold"/>
              </a:rPr>
              <a:t>Past 30-day Alcohol Use</a:t>
            </a:r>
          </a:p>
        </p:txBody>
      </p:sp>
      <p:sp>
        <p:nvSpPr>
          <p:cNvPr id="5" name="TextBox 5"/>
          <p:cNvSpPr txBox="1"/>
          <p:nvPr/>
        </p:nvSpPr>
        <p:spPr>
          <a:xfrm>
            <a:off x="210348" y="131362"/>
            <a:ext cx="11771305" cy="577081"/>
          </a:xfrm>
          <a:prstGeom prst="rect">
            <a:avLst/>
          </a:prstGeom>
        </p:spPr>
        <p:txBody>
          <a:bodyPr lIns="0" tIns="0" rIns="0" bIns="0" rtlCol="0" anchor="t">
            <a:spAutoFit/>
          </a:bodyPr>
          <a:lstStyle/>
          <a:p>
            <a:pPr algn="ctr">
              <a:lnSpc>
                <a:spcPts val="4480"/>
              </a:lnSpc>
            </a:pPr>
            <a:r>
              <a:rPr lang="en-US" sz="4000" b="1" dirty="0">
                <a:solidFill>
                  <a:srgbClr val="242852"/>
                </a:solidFill>
                <a:latin typeface="Calibri (MS) Bold"/>
                <a:ea typeface="Calibri (MS) Bold"/>
                <a:cs typeface="Calibri (MS) Bold"/>
                <a:sym typeface="Calibri (MS) Bold"/>
              </a:rPr>
              <a:t>Alcohol Use</a:t>
            </a:r>
          </a:p>
        </p:txBody>
      </p:sp>
      <p:sp>
        <p:nvSpPr>
          <p:cNvPr id="6" name="TextBox 6"/>
          <p:cNvSpPr txBox="1"/>
          <p:nvPr/>
        </p:nvSpPr>
        <p:spPr>
          <a:xfrm>
            <a:off x="1642558" y="3909237"/>
            <a:ext cx="2491373" cy="725263"/>
          </a:xfrm>
          <a:prstGeom prst="rect">
            <a:avLst/>
          </a:prstGeom>
        </p:spPr>
        <p:txBody>
          <a:bodyPr lIns="0" tIns="0" rIns="0" bIns="0" rtlCol="0" anchor="t">
            <a:spAutoFit/>
          </a:bodyPr>
          <a:lstStyle/>
          <a:p>
            <a:pPr algn="ctr">
              <a:lnSpc>
                <a:spcPts val="6184"/>
              </a:lnSpc>
            </a:pPr>
            <a:r>
              <a:rPr lang="en-US" sz="4417" b="1">
                <a:solidFill>
                  <a:srgbClr val="242852"/>
                </a:solidFill>
                <a:latin typeface="Calibri (MS) Bold"/>
                <a:ea typeface="Calibri (MS) Bold"/>
                <a:cs typeface="Calibri (MS) Bold"/>
                <a:sym typeface="Calibri (MS) Bold"/>
              </a:rPr>
              <a:t>21.1%</a:t>
            </a:r>
          </a:p>
        </p:txBody>
      </p:sp>
      <p:sp>
        <p:nvSpPr>
          <p:cNvPr id="7" name="TextBox 7"/>
          <p:cNvSpPr txBox="1"/>
          <p:nvPr/>
        </p:nvSpPr>
        <p:spPr>
          <a:xfrm>
            <a:off x="6320418" y="4490920"/>
            <a:ext cx="5299080" cy="572464"/>
          </a:xfrm>
          <a:prstGeom prst="rect">
            <a:avLst/>
          </a:prstGeom>
        </p:spPr>
        <p:txBody>
          <a:bodyPr lIns="0" tIns="0" rIns="0" bIns="0" rtlCol="0" anchor="t">
            <a:spAutoFit/>
          </a:bodyPr>
          <a:lstStyle/>
          <a:p>
            <a:pPr algn="ctr">
              <a:lnSpc>
                <a:spcPts val="4853"/>
              </a:lnSpc>
            </a:pPr>
            <a:r>
              <a:rPr lang="en-US" sz="3466" b="1">
                <a:solidFill>
                  <a:srgbClr val="242852"/>
                </a:solidFill>
                <a:latin typeface="Calibri (MS) Bold"/>
                <a:ea typeface="Calibri (MS) Bold"/>
                <a:cs typeface="Calibri (MS) Bold"/>
                <a:sym typeface="Calibri (MS) Bold"/>
              </a:rPr>
              <a:t>Locations of Alcohol Use</a:t>
            </a:r>
          </a:p>
        </p:txBody>
      </p:sp>
      <p:sp>
        <p:nvSpPr>
          <p:cNvPr id="8" name="Freeform 8"/>
          <p:cNvSpPr/>
          <p:nvPr/>
        </p:nvSpPr>
        <p:spPr>
          <a:xfrm>
            <a:off x="6736919" y="1942535"/>
            <a:ext cx="4405574" cy="1224383"/>
          </a:xfrm>
          <a:custGeom>
            <a:avLst/>
            <a:gdLst/>
            <a:ahLst/>
            <a:cxnLst/>
            <a:rect l="l" t="t" r="r" b="b"/>
            <a:pathLst>
              <a:path w="6608361" h="1836574">
                <a:moveTo>
                  <a:pt x="0" y="0"/>
                </a:moveTo>
                <a:lnTo>
                  <a:pt x="6608361" y="0"/>
                </a:lnTo>
                <a:lnTo>
                  <a:pt x="6608361" y="1836574"/>
                </a:lnTo>
                <a:lnTo>
                  <a:pt x="0" y="18365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9" name="TextBox 9"/>
          <p:cNvSpPr txBox="1"/>
          <p:nvPr/>
        </p:nvSpPr>
        <p:spPr>
          <a:xfrm>
            <a:off x="7448267" y="2278034"/>
            <a:ext cx="3458419" cy="577081"/>
          </a:xfrm>
          <a:prstGeom prst="rect">
            <a:avLst/>
          </a:prstGeom>
        </p:spPr>
        <p:txBody>
          <a:bodyPr lIns="0" tIns="0" rIns="0" bIns="0" rtlCol="0" anchor="t">
            <a:spAutoFit/>
          </a:bodyPr>
          <a:lstStyle/>
          <a:p>
            <a:pPr algn="ctr">
              <a:lnSpc>
                <a:spcPts val="1493"/>
              </a:lnSpc>
              <a:spcBef>
                <a:spcPct val="0"/>
              </a:spcBef>
            </a:pPr>
            <a:r>
              <a:rPr lang="en-US" sz="1333" i="1">
                <a:solidFill>
                  <a:srgbClr val="242852"/>
                </a:solidFill>
                <a:latin typeface="Canva Sans Italics"/>
                <a:ea typeface="Canva Sans Italics"/>
                <a:cs typeface="Canva Sans Italics"/>
                <a:sym typeface="Canva Sans Italics"/>
              </a:rPr>
              <a:t>"In my personal experience, it's always been...from </a:t>
            </a:r>
            <a:r>
              <a:rPr lang="en-US" sz="1333" b="1" i="1">
                <a:solidFill>
                  <a:srgbClr val="242852"/>
                </a:solidFill>
                <a:latin typeface="Canva Sans Bold Italics"/>
                <a:ea typeface="Canva Sans Bold Italics"/>
                <a:cs typeface="Canva Sans Bold Italics"/>
                <a:sym typeface="Canva Sans Bold Italics"/>
              </a:rPr>
              <a:t>parents, places in the house</a:t>
            </a:r>
            <a:r>
              <a:rPr lang="en-US" sz="1333" i="1">
                <a:solidFill>
                  <a:srgbClr val="242852"/>
                </a:solidFill>
                <a:latin typeface="Canva Sans Italics"/>
                <a:ea typeface="Canva Sans Italics"/>
                <a:cs typeface="Canva Sans Italics"/>
                <a:sym typeface="Canva Sans Italics"/>
              </a:rPr>
              <a:t>, and </a:t>
            </a:r>
            <a:r>
              <a:rPr lang="en-US" sz="1333" b="1" i="1">
                <a:solidFill>
                  <a:srgbClr val="242852"/>
                </a:solidFill>
                <a:latin typeface="Canva Sans Bold Italics"/>
                <a:ea typeface="Canva Sans Bold Italics"/>
                <a:cs typeface="Canva Sans Bold Italics"/>
                <a:sym typeface="Canva Sans Bold Italics"/>
              </a:rPr>
              <a:t>without permission</a:t>
            </a:r>
            <a:r>
              <a:rPr lang="en-US" sz="1333" i="1">
                <a:solidFill>
                  <a:srgbClr val="242852"/>
                </a:solidFill>
                <a:latin typeface="Canva Sans Italics"/>
                <a:ea typeface="Canva Sans Italics"/>
                <a:cs typeface="Canva Sans Italics"/>
                <a:sym typeface="Canva Sans Italics"/>
              </a:rPr>
              <a:t>..."</a:t>
            </a:r>
            <a:r>
              <a:rPr lang="en-US" sz="1333" b="1">
                <a:solidFill>
                  <a:srgbClr val="242852"/>
                </a:solidFill>
                <a:latin typeface="Canva Sans Bold"/>
                <a:ea typeface="Canva Sans Bold"/>
                <a:cs typeface="Canva Sans Bold"/>
                <a:sym typeface="Canva Sans Bold"/>
              </a:rPr>
              <a:t> </a:t>
            </a:r>
          </a:p>
        </p:txBody>
      </p:sp>
      <p:sp>
        <p:nvSpPr>
          <p:cNvPr id="10" name="Freeform 10"/>
          <p:cNvSpPr/>
          <p:nvPr/>
        </p:nvSpPr>
        <p:spPr>
          <a:xfrm flipH="1">
            <a:off x="6864820" y="3004154"/>
            <a:ext cx="4641381" cy="1289917"/>
          </a:xfrm>
          <a:custGeom>
            <a:avLst/>
            <a:gdLst/>
            <a:ahLst/>
            <a:cxnLst/>
            <a:rect l="l" t="t" r="r" b="b"/>
            <a:pathLst>
              <a:path w="6962071" h="1934876">
                <a:moveTo>
                  <a:pt x="6962071" y="0"/>
                </a:moveTo>
                <a:lnTo>
                  <a:pt x="0" y="0"/>
                </a:lnTo>
                <a:lnTo>
                  <a:pt x="0" y="1934875"/>
                </a:lnTo>
                <a:lnTo>
                  <a:pt x="6962071" y="1934875"/>
                </a:lnTo>
                <a:lnTo>
                  <a:pt x="696207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1" name="TextBox 11"/>
          <p:cNvSpPr txBox="1"/>
          <p:nvPr/>
        </p:nvSpPr>
        <p:spPr>
          <a:xfrm>
            <a:off x="7274537" y="3188240"/>
            <a:ext cx="3390842" cy="961802"/>
          </a:xfrm>
          <a:prstGeom prst="rect">
            <a:avLst/>
          </a:prstGeom>
        </p:spPr>
        <p:txBody>
          <a:bodyPr lIns="0" tIns="0" rIns="0" bIns="0" rtlCol="0" anchor="t">
            <a:spAutoFit/>
          </a:bodyPr>
          <a:lstStyle/>
          <a:p>
            <a:pPr algn="ctr">
              <a:lnSpc>
                <a:spcPts val="1493"/>
              </a:lnSpc>
              <a:spcBef>
                <a:spcPct val="0"/>
              </a:spcBef>
            </a:pPr>
            <a:r>
              <a:rPr lang="en-US" sz="1333" i="1">
                <a:solidFill>
                  <a:srgbClr val="242852"/>
                </a:solidFill>
                <a:latin typeface="Canva Sans Italics"/>
                <a:ea typeface="Canva Sans Italics"/>
                <a:cs typeface="Canva Sans Italics"/>
                <a:sym typeface="Canva Sans Italics"/>
              </a:rPr>
              <a:t>"A lotta people have </a:t>
            </a:r>
            <a:r>
              <a:rPr lang="en-US" sz="1333" b="1" i="1">
                <a:solidFill>
                  <a:srgbClr val="242852"/>
                </a:solidFill>
                <a:latin typeface="Canva Sans Bold Italics"/>
                <a:ea typeface="Canva Sans Bold Italics"/>
                <a:cs typeface="Canva Sans Bold Italics"/>
                <a:sym typeface="Canva Sans Bold Italics"/>
              </a:rPr>
              <a:t>fake IDs</a:t>
            </a:r>
            <a:r>
              <a:rPr lang="en-US" sz="1333" i="1">
                <a:solidFill>
                  <a:srgbClr val="242852"/>
                </a:solidFill>
                <a:latin typeface="Canva Sans Italics"/>
                <a:ea typeface="Canva Sans Italics"/>
                <a:cs typeface="Canva Sans Italics"/>
                <a:sym typeface="Canva Sans Italics"/>
              </a:rPr>
              <a:t>... and that's kind of how most people get it. It's like there's either </a:t>
            </a:r>
            <a:r>
              <a:rPr lang="en-US" sz="1333" b="1" i="1">
                <a:solidFill>
                  <a:srgbClr val="242852"/>
                </a:solidFill>
                <a:latin typeface="Canva Sans Bold Italics"/>
                <a:ea typeface="Canva Sans Bold Italics"/>
                <a:cs typeface="Canva Sans Bold Italics"/>
                <a:sym typeface="Canva Sans Bold Italics"/>
              </a:rPr>
              <a:t>one person everyone knows</a:t>
            </a:r>
            <a:r>
              <a:rPr lang="en-US" sz="1333" i="1">
                <a:solidFill>
                  <a:srgbClr val="242852"/>
                </a:solidFill>
                <a:latin typeface="Canva Sans Italics"/>
                <a:ea typeface="Canva Sans Italics"/>
                <a:cs typeface="Canva Sans Italics"/>
                <a:sym typeface="Canva Sans Italics"/>
              </a:rPr>
              <a:t> . . . . They're like hey, you wanna give us alcohol for this?"</a:t>
            </a:r>
          </a:p>
        </p:txBody>
      </p:sp>
      <p:sp>
        <p:nvSpPr>
          <p:cNvPr id="12" name="Freeform 12"/>
          <p:cNvSpPr/>
          <p:nvPr/>
        </p:nvSpPr>
        <p:spPr>
          <a:xfrm>
            <a:off x="6736919" y="5329982"/>
            <a:ext cx="4405574" cy="1224383"/>
          </a:xfrm>
          <a:custGeom>
            <a:avLst/>
            <a:gdLst/>
            <a:ahLst/>
            <a:cxnLst/>
            <a:rect l="l" t="t" r="r" b="b"/>
            <a:pathLst>
              <a:path w="6608361" h="1836574">
                <a:moveTo>
                  <a:pt x="0" y="0"/>
                </a:moveTo>
                <a:lnTo>
                  <a:pt x="6608361" y="0"/>
                </a:lnTo>
                <a:lnTo>
                  <a:pt x="6608361" y="1836574"/>
                </a:lnTo>
                <a:lnTo>
                  <a:pt x="0" y="1836574"/>
                </a:lnTo>
                <a:lnTo>
                  <a:pt x="0" y="0"/>
                </a:lnTo>
                <a:close/>
              </a:path>
            </a:pathLst>
          </a:custGeom>
          <a:blipFill>
            <a:blip r:embed="rId3">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13" name="TextBox 13"/>
          <p:cNvSpPr txBox="1"/>
          <p:nvPr/>
        </p:nvSpPr>
        <p:spPr>
          <a:xfrm>
            <a:off x="7435689" y="5504158"/>
            <a:ext cx="3422671" cy="769441"/>
          </a:xfrm>
          <a:prstGeom prst="rect">
            <a:avLst/>
          </a:prstGeom>
        </p:spPr>
        <p:txBody>
          <a:bodyPr lIns="0" tIns="0" rIns="0" bIns="0" rtlCol="0" anchor="t">
            <a:spAutoFit/>
          </a:bodyPr>
          <a:lstStyle/>
          <a:p>
            <a:pPr algn="ctr">
              <a:lnSpc>
                <a:spcPts val="1493"/>
              </a:lnSpc>
              <a:spcBef>
                <a:spcPct val="0"/>
              </a:spcBef>
            </a:pPr>
            <a:r>
              <a:rPr lang="en-US" sz="1333" i="1" dirty="0">
                <a:solidFill>
                  <a:srgbClr val="242852"/>
                </a:solidFill>
                <a:latin typeface="Canva Sans Italics"/>
                <a:ea typeface="Canva Sans Italics"/>
                <a:cs typeface="Canva Sans Italics"/>
                <a:sym typeface="Canva Sans Italics"/>
              </a:rPr>
              <a:t>"...it's more of something that people do at </a:t>
            </a:r>
            <a:r>
              <a:rPr lang="en-US" sz="1333" b="1" i="1" dirty="0">
                <a:solidFill>
                  <a:srgbClr val="242852"/>
                </a:solidFill>
                <a:latin typeface="Canva Sans Bold Italics"/>
                <a:ea typeface="Canva Sans Bold Italics"/>
                <a:cs typeface="Canva Sans Bold Italics"/>
                <a:sym typeface="Canva Sans Bold Italics"/>
              </a:rPr>
              <a:t>social gatherings</a:t>
            </a:r>
            <a:r>
              <a:rPr lang="en-US" sz="1333" i="1" dirty="0">
                <a:solidFill>
                  <a:srgbClr val="242852"/>
                </a:solidFill>
                <a:latin typeface="Canva Sans Italics"/>
                <a:ea typeface="Canva Sans Italics"/>
                <a:cs typeface="Canva Sans Italics"/>
                <a:sym typeface="Canva Sans Italics"/>
              </a:rPr>
              <a:t> . . . it's </a:t>
            </a:r>
            <a:r>
              <a:rPr lang="en-US" sz="1333" b="1" i="1" dirty="0">
                <a:solidFill>
                  <a:srgbClr val="242852"/>
                </a:solidFill>
                <a:latin typeface="Canva Sans Bold Italics"/>
                <a:ea typeface="Canva Sans Bold Italics"/>
                <a:cs typeface="Canva Sans Bold Italics"/>
                <a:sym typeface="Canva Sans Bold Italics"/>
              </a:rPr>
              <a:t>less talked about </a:t>
            </a:r>
            <a:r>
              <a:rPr lang="en-US" sz="1333" i="1" dirty="0">
                <a:solidFill>
                  <a:srgbClr val="242852"/>
                </a:solidFill>
                <a:latin typeface="Canva Sans Italics"/>
                <a:ea typeface="Canva Sans Italics"/>
                <a:cs typeface="Canva Sans Italics"/>
                <a:sym typeface="Canva Sans Italics"/>
              </a:rPr>
              <a:t>than other things like when people get high or stuff like that.” </a:t>
            </a:r>
          </a:p>
        </p:txBody>
      </p:sp>
      <p:sp>
        <p:nvSpPr>
          <p:cNvPr id="14" name="TextBox 14"/>
          <p:cNvSpPr txBox="1"/>
          <p:nvPr/>
        </p:nvSpPr>
        <p:spPr>
          <a:xfrm>
            <a:off x="6320418" y="1103473"/>
            <a:ext cx="5299080" cy="572464"/>
          </a:xfrm>
          <a:prstGeom prst="rect">
            <a:avLst/>
          </a:prstGeom>
        </p:spPr>
        <p:txBody>
          <a:bodyPr lIns="0" tIns="0" rIns="0" bIns="0" rtlCol="0" anchor="t">
            <a:spAutoFit/>
          </a:bodyPr>
          <a:lstStyle/>
          <a:p>
            <a:pPr algn="ctr">
              <a:lnSpc>
                <a:spcPts val="4853"/>
              </a:lnSpc>
            </a:pPr>
            <a:r>
              <a:rPr lang="en-US" sz="3466" b="1">
                <a:solidFill>
                  <a:srgbClr val="242852"/>
                </a:solidFill>
                <a:latin typeface="Calibri (MS) Bold"/>
                <a:ea typeface="Calibri (MS) Bold"/>
                <a:cs typeface="Calibri (MS) Bold"/>
                <a:sym typeface="Calibri (MS) Bold"/>
              </a:rPr>
              <a:t>Accessibility of Alcohol</a:t>
            </a:r>
          </a:p>
        </p:txBody>
      </p:sp>
    </p:spTree>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6116F3B07AD94A8539A6275DBCA79E" ma:contentTypeVersion="15" ma:contentTypeDescription="Create a new document." ma:contentTypeScope="" ma:versionID="650fc3ee411f1c287cc9ac048e68a51e">
  <xsd:schema xmlns:xsd="http://www.w3.org/2001/XMLSchema" xmlns:xs="http://www.w3.org/2001/XMLSchema" xmlns:p="http://schemas.microsoft.com/office/2006/metadata/properties" xmlns:ns2="5b57c8f7-9422-4f07-aac7-3ef73f4f305a" xmlns:ns3="68245ae8-cdc1-4d24-89b9-577776a56da1" targetNamespace="http://schemas.microsoft.com/office/2006/metadata/properties" ma:root="true" ma:fieldsID="aad7c6b1873970d1c5fc6e379cabd779" ns2:_="" ns3:_="">
    <xsd:import namespace="5b57c8f7-9422-4f07-aac7-3ef73f4f305a"/>
    <xsd:import namespace="68245ae8-cdc1-4d24-89b9-577776a56da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7c8f7-9422-4f07-aac7-3ef73f4f30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23ba09-1520-432c-8078-5bf6a4e799c7"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245ae8-cdc1-4d24-89b9-577776a56da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ef4ac80-6ef3-41cf-9e88-e492c4f34855}" ma:internalName="TaxCatchAll" ma:showField="CatchAllData" ma:web="68245ae8-cdc1-4d24-89b9-577776a56da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b57c8f7-9422-4f07-aac7-3ef73f4f305a">
      <Terms xmlns="http://schemas.microsoft.com/office/infopath/2007/PartnerControls"/>
    </lcf76f155ced4ddcb4097134ff3c332f>
    <TaxCatchAll xmlns="68245ae8-cdc1-4d24-89b9-577776a56da1" xsi:nil="true"/>
    <SharedWithUsers xmlns="68245ae8-cdc1-4d24-89b9-577776a56da1">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D3FC0D-F20F-47A2-9936-13AAF6207996}"/>
</file>

<file path=customXml/itemProps2.xml><?xml version="1.0" encoding="utf-8"?>
<ds:datastoreItem xmlns:ds="http://schemas.openxmlformats.org/officeDocument/2006/customXml" ds:itemID="{5B991BAE-4C13-4963-8967-B79FC9FB1790}">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68245ae8-cdc1-4d24-89b9-577776a56da1"/>
    <ds:schemaRef ds:uri="5b57c8f7-9422-4f07-aac7-3ef73f4f305a"/>
    <ds:schemaRef ds:uri="http://www.w3.org/XML/1998/namespace"/>
  </ds:schemaRefs>
</ds:datastoreItem>
</file>

<file path=customXml/itemProps3.xml><?xml version="1.0" encoding="utf-8"?>
<ds:datastoreItem xmlns:ds="http://schemas.openxmlformats.org/officeDocument/2006/customXml" ds:itemID="{28D6AE93-F79D-4BAD-B7BA-32BA462B79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1818</Words>
  <Application>Microsoft Office PowerPoint</Application>
  <PresentationFormat>Widescreen</PresentationFormat>
  <Paragraphs>192</Paragraphs>
  <Slides>20</Slides>
  <Notes>14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20</vt:i4>
      </vt:variant>
    </vt:vector>
  </HeadingPairs>
  <TitlesOfParts>
    <vt:vector size="35" baseType="lpstr">
      <vt:lpstr>Aptos</vt:lpstr>
      <vt:lpstr>Aptos Display</vt:lpstr>
      <vt:lpstr>Arial</vt:lpstr>
      <vt:lpstr>Calibri (MS)</vt:lpstr>
      <vt:lpstr>Calibri (MS) Bold</vt:lpstr>
      <vt:lpstr>Calibri (MS) Bold Italics</vt:lpstr>
      <vt:lpstr>Calibri (MS) Italics</vt:lpstr>
      <vt:lpstr>Canva Sans</vt:lpstr>
      <vt:lpstr>Canva Sans Bold</vt:lpstr>
      <vt:lpstr>Canva Sans Bold Italics</vt:lpstr>
      <vt:lpstr>Canva Sans Italics</vt:lpstr>
      <vt:lpstr>Gotham Bold</vt:lpstr>
      <vt:lpstr>Lato Bold</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Guerette,Christine E.</dc:creator>
  <cp:lastModifiedBy>Wade,Alversia Danae</cp:lastModifiedBy>
  <cp:revision>1</cp:revision>
  <dcterms:created xsi:type="dcterms:W3CDTF">2024-10-08T14:40:19Z</dcterms:created>
  <dcterms:modified xsi:type="dcterms:W3CDTF">2024-11-18T05:28:26Z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0x010100C46116F3B07AD94A8539A6275DBCA79E</vt:lpwstr>
  </property>
  <property fmtid="{D5CDD505-2E9C-101B-9397-08002B2CF9AE}" pid="3" name="Order">
    <vt:r8>10600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